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2" r:id="rId2"/>
  </p:sldMasterIdLst>
  <p:notesMasterIdLst>
    <p:notesMasterId r:id="rId13"/>
  </p:notesMasterIdLst>
  <p:sldIdLst>
    <p:sldId id="283" r:id="rId3"/>
    <p:sldId id="282" r:id="rId4"/>
    <p:sldId id="285" r:id="rId5"/>
    <p:sldId id="287" r:id="rId6"/>
    <p:sldId id="260" r:id="rId7"/>
    <p:sldId id="273" r:id="rId8"/>
    <p:sldId id="289" r:id="rId9"/>
    <p:sldId id="272" r:id="rId10"/>
    <p:sldId id="284" r:id="rId11"/>
    <p:sldId id="4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55706A0-8ABC-C9D1-ED8D-DE0C6AEC3457}" name="Sadi Chowdhury" initials="SC" userId="S::schowdhury@golfcanada.ca::6021741c-7824-436a-ae51-48f390506d1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2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9BD9D-DD2C-40CE-BDF7-A3196AE01772}" v="6" dt="2024-09-24T15:30:08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5"/>
    <p:restoredTop sz="94672"/>
  </p:normalViewPr>
  <p:slideViewPr>
    <p:cSldViewPr snapToGrid="0">
      <p:cViewPr varScale="1">
        <p:scale>
          <a:sx n="90" d="100"/>
          <a:sy n="90" d="100"/>
        </p:scale>
        <p:origin x="51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ne Schellenberg" userId="82400686-b53e-4bb4-876b-1a0e692b04b5" providerId="ADAL" clId="{C469BD9D-DD2C-40CE-BDF7-A3196AE01772}"/>
    <pc:docChg chg="undo redo custSel delSld modSld sldOrd delMainMaster">
      <pc:chgData name="Leanne Schellenberg" userId="82400686-b53e-4bb4-876b-1a0e692b04b5" providerId="ADAL" clId="{C469BD9D-DD2C-40CE-BDF7-A3196AE01772}" dt="2024-09-24T17:02:26.195" v="3171" actId="948"/>
      <pc:docMkLst>
        <pc:docMk/>
      </pc:docMkLst>
      <pc:sldChg chg="addSp delSp modSp mod ord">
        <pc:chgData name="Leanne Schellenberg" userId="82400686-b53e-4bb4-876b-1a0e692b04b5" providerId="ADAL" clId="{C469BD9D-DD2C-40CE-BDF7-A3196AE01772}" dt="2024-09-24T15:12:44.277" v="1460" actId="1076"/>
        <pc:sldMkLst>
          <pc:docMk/>
          <pc:sldMk cId="3487769733" sldId="260"/>
        </pc:sldMkLst>
        <pc:spChg chg="mod">
          <ac:chgData name="Leanne Schellenberg" userId="82400686-b53e-4bb4-876b-1a0e692b04b5" providerId="ADAL" clId="{C469BD9D-DD2C-40CE-BDF7-A3196AE01772}" dt="2024-09-24T15:11:04.853" v="1452" actId="255"/>
          <ac:spMkLst>
            <pc:docMk/>
            <pc:sldMk cId="3487769733" sldId="260"/>
            <ac:spMk id="7" creationId="{B7163562-69BA-9B66-0147-5FF6380AD468}"/>
          </ac:spMkLst>
        </pc:spChg>
        <pc:spChg chg="mod">
          <ac:chgData name="Leanne Schellenberg" userId="82400686-b53e-4bb4-876b-1a0e692b04b5" providerId="ADAL" clId="{C469BD9D-DD2C-40CE-BDF7-A3196AE01772}" dt="2024-09-24T15:10:11.092" v="1269" actId="2711"/>
          <ac:spMkLst>
            <pc:docMk/>
            <pc:sldMk cId="3487769733" sldId="260"/>
            <ac:spMk id="8" creationId="{C1A0E037-B0B5-AEA4-66EE-3A80BB93FB5B}"/>
          </ac:spMkLst>
        </pc:spChg>
        <pc:picChg chg="add mod">
          <ac:chgData name="Leanne Schellenberg" userId="82400686-b53e-4bb4-876b-1a0e692b04b5" providerId="ADAL" clId="{C469BD9D-DD2C-40CE-BDF7-A3196AE01772}" dt="2024-09-24T15:12:44.277" v="1460" actId="1076"/>
          <ac:picMkLst>
            <pc:docMk/>
            <pc:sldMk cId="3487769733" sldId="260"/>
            <ac:picMk id="3" creationId="{73620A50-7180-35B0-4F4D-034643D0294B}"/>
          </ac:picMkLst>
        </pc:picChg>
        <pc:picChg chg="del mod">
          <ac:chgData name="Leanne Schellenberg" userId="82400686-b53e-4bb4-876b-1a0e692b04b5" providerId="ADAL" clId="{C469BD9D-DD2C-40CE-BDF7-A3196AE01772}" dt="2024-09-24T15:12:30.964" v="1454" actId="478"/>
          <ac:picMkLst>
            <pc:docMk/>
            <pc:sldMk cId="3487769733" sldId="260"/>
            <ac:picMk id="9" creationId="{CD8529A4-09B4-5E1A-704A-BC121517754F}"/>
          </ac:picMkLst>
        </pc:picChg>
      </pc:sldChg>
      <pc:sldChg chg="del">
        <pc:chgData name="Leanne Schellenberg" userId="82400686-b53e-4bb4-876b-1a0e692b04b5" providerId="ADAL" clId="{C469BD9D-DD2C-40CE-BDF7-A3196AE01772}" dt="2024-09-24T15:29:25.375" v="3150" actId="47"/>
        <pc:sldMkLst>
          <pc:docMk/>
          <pc:sldMk cId="3055657263" sldId="269"/>
        </pc:sldMkLst>
      </pc:sldChg>
      <pc:sldChg chg="modSp mod ord">
        <pc:chgData name="Leanne Schellenberg" userId="82400686-b53e-4bb4-876b-1a0e692b04b5" providerId="ADAL" clId="{C469BD9D-DD2C-40CE-BDF7-A3196AE01772}" dt="2024-09-24T17:02:26.195" v="3171" actId="948"/>
        <pc:sldMkLst>
          <pc:docMk/>
          <pc:sldMk cId="2124629605" sldId="272"/>
        </pc:sldMkLst>
        <pc:spChg chg="mod">
          <ac:chgData name="Leanne Schellenberg" userId="82400686-b53e-4bb4-876b-1a0e692b04b5" providerId="ADAL" clId="{C469BD9D-DD2C-40CE-BDF7-A3196AE01772}" dt="2024-09-24T17:02:26.195" v="3171" actId="948"/>
          <ac:spMkLst>
            <pc:docMk/>
            <pc:sldMk cId="2124629605" sldId="272"/>
            <ac:spMk id="5" creationId="{F2C8C321-35AA-71CB-7EFB-E2BB7D81C70B}"/>
          </ac:spMkLst>
        </pc:spChg>
        <pc:spChg chg="mod">
          <ac:chgData name="Leanne Schellenberg" userId="82400686-b53e-4bb4-876b-1a0e692b04b5" providerId="ADAL" clId="{C469BD9D-DD2C-40CE-BDF7-A3196AE01772}" dt="2024-09-24T17:02:03.187" v="3167" actId="1076"/>
          <ac:spMkLst>
            <pc:docMk/>
            <pc:sldMk cId="2124629605" sldId="272"/>
            <ac:spMk id="7" creationId="{B7163562-69BA-9B66-0147-5FF6380AD468}"/>
          </ac:spMkLst>
        </pc:spChg>
        <pc:spChg chg="mod">
          <ac:chgData name="Leanne Schellenberg" userId="82400686-b53e-4bb4-876b-1a0e692b04b5" providerId="ADAL" clId="{C469BD9D-DD2C-40CE-BDF7-A3196AE01772}" dt="2024-09-24T17:02:00.523" v="3166" actId="1076"/>
          <ac:spMkLst>
            <pc:docMk/>
            <pc:sldMk cId="2124629605" sldId="272"/>
            <ac:spMk id="8" creationId="{C1A0E037-B0B5-AEA4-66EE-3A80BB93FB5B}"/>
          </ac:spMkLst>
        </pc:spChg>
      </pc:sldChg>
      <pc:sldChg chg="modSp mod ord">
        <pc:chgData name="Leanne Schellenberg" userId="82400686-b53e-4bb4-876b-1a0e692b04b5" providerId="ADAL" clId="{C469BD9D-DD2C-40CE-BDF7-A3196AE01772}" dt="2024-09-24T17:01:45.639" v="3165" actId="12"/>
        <pc:sldMkLst>
          <pc:docMk/>
          <pc:sldMk cId="1176862687" sldId="273"/>
        </pc:sldMkLst>
        <pc:spChg chg="mod">
          <ac:chgData name="Leanne Schellenberg" userId="82400686-b53e-4bb4-876b-1a0e692b04b5" providerId="ADAL" clId="{C469BD9D-DD2C-40CE-BDF7-A3196AE01772}" dt="2024-09-24T17:01:45.639" v="3165" actId="12"/>
          <ac:spMkLst>
            <pc:docMk/>
            <pc:sldMk cId="1176862687" sldId="273"/>
            <ac:spMk id="6" creationId="{D5A16A82-E890-9FB9-4B93-147F00A0E7D9}"/>
          </ac:spMkLst>
        </pc:spChg>
        <pc:spChg chg="mod">
          <ac:chgData name="Leanne Schellenberg" userId="82400686-b53e-4bb4-876b-1a0e692b04b5" providerId="ADAL" clId="{C469BD9D-DD2C-40CE-BDF7-A3196AE01772}" dt="2024-09-24T15:14:51.830" v="1537" actId="14100"/>
          <ac:spMkLst>
            <pc:docMk/>
            <pc:sldMk cId="1176862687" sldId="273"/>
            <ac:spMk id="10" creationId="{B5D102F8-3699-09F2-16FF-0901D6BE8E03}"/>
          </ac:spMkLst>
        </pc:spChg>
      </pc:sldChg>
      <pc:sldChg chg="modSp mod ord">
        <pc:chgData name="Leanne Schellenberg" userId="82400686-b53e-4bb4-876b-1a0e692b04b5" providerId="ADAL" clId="{C469BD9D-DD2C-40CE-BDF7-A3196AE01772}" dt="2024-09-24T14:21:41.988" v="751" actId="255"/>
        <pc:sldMkLst>
          <pc:docMk/>
          <pc:sldMk cId="2324545274" sldId="282"/>
        </pc:sldMkLst>
        <pc:spChg chg="mod">
          <ac:chgData name="Leanne Schellenberg" userId="82400686-b53e-4bb4-876b-1a0e692b04b5" providerId="ADAL" clId="{C469BD9D-DD2C-40CE-BDF7-A3196AE01772}" dt="2024-09-24T14:21:41.988" v="751" actId="255"/>
          <ac:spMkLst>
            <pc:docMk/>
            <pc:sldMk cId="2324545274" sldId="282"/>
            <ac:spMk id="9" creationId="{22F05425-38D0-5791-188C-1AD78CAAA8D2}"/>
          </ac:spMkLst>
        </pc:spChg>
        <pc:spChg chg="mod">
          <ac:chgData name="Leanne Schellenberg" userId="82400686-b53e-4bb4-876b-1a0e692b04b5" providerId="ADAL" clId="{C469BD9D-DD2C-40CE-BDF7-A3196AE01772}" dt="2024-09-24T14:21:30.290" v="748" actId="27636"/>
          <ac:spMkLst>
            <pc:docMk/>
            <pc:sldMk cId="2324545274" sldId="282"/>
            <ac:spMk id="10" creationId="{2B8AACFA-EA49-AA2C-F97F-1E07F59913E6}"/>
          </ac:spMkLst>
        </pc:spChg>
      </pc:sldChg>
      <pc:sldChg chg="addSp delSp modSp mod">
        <pc:chgData name="Leanne Schellenberg" userId="82400686-b53e-4bb4-876b-1a0e692b04b5" providerId="ADAL" clId="{C469BD9D-DD2C-40CE-BDF7-A3196AE01772}" dt="2024-09-24T14:18:31.780" v="222" actId="20577"/>
        <pc:sldMkLst>
          <pc:docMk/>
          <pc:sldMk cId="1919702301" sldId="283"/>
        </pc:sldMkLst>
        <pc:spChg chg="add del mod">
          <ac:chgData name="Leanne Schellenberg" userId="82400686-b53e-4bb4-876b-1a0e692b04b5" providerId="ADAL" clId="{C469BD9D-DD2C-40CE-BDF7-A3196AE01772}" dt="2024-09-24T14:17:11.784" v="79" actId="478"/>
          <ac:spMkLst>
            <pc:docMk/>
            <pc:sldMk cId="1919702301" sldId="283"/>
            <ac:spMk id="2" creationId="{DD96E587-47F8-515D-3E5B-5B5F905403ED}"/>
          </ac:spMkLst>
        </pc:spChg>
        <pc:spChg chg="add mod">
          <ac:chgData name="Leanne Schellenberg" userId="82400686-b53e-4bb4-876b-1a0e692b04b5" providerId="ADAL" clId="{C469BD9D-DD2C-40CE-BDF7-A3196AE01772}" dt="2024-09-24T14:18:31.780" v="222" actId="20577"/>
          <ac:spMkLst>
            <pc:docMk/>
            <pc:sldMk cId="1919702301" sldId="283"/>
            <ac:spMk id="4" creationId="{5289037D-DFF5-3B1F-2588-265F49096FB5}"/>
          </ac:spMkLst>
        </pc:spChg>
        <pc:spChg chg="mod">
          <ac:chgData name="Leanne Schellenberg" userId="82400686-b53e-4bb4-876b-1a0e692b04b5" providerId="ADAL" clId="{C469BD9D-DD2C-40CE-BDF7-A3196AE01772}" dt="2024-09-24T14:16:49.219" v="76" actId="1076"/>
          <ac:spMkLst>
            <pc:docMk/>
            <pc:sldMk cId="1919702301" sldId="283"/>
            <ac:spMk id="6" creationId="{3F21A479-B805-2D89-36B7-68E88EBFD1A8}"/>
          </ac:spMkLst>
        </pc:spChg>
      </pc:sldChg>
      <pc:sldChg chg="modSp mod ord">
        <pc:chgData name="Leanne Schellenberg" userId="82400686-b53e-4bb4-876b-1a0e692b04b5" providerId="ADAL" clId="{C469BD9D-DD2C-40CE-BDF7-A3196AE01772}" dt="2024-09-24T15:29:12.981" v="3149" actId="20577"/>
        <pc:sldMkLst>
          <pc:docMk/>
          <pc:sldMk cId="1167694545" sldId="284"/>
        </pc:sldMkLst>
        <pc:spChg chg="mod">
          <ac:chgData name="Leanne Schellenberg" userId="82400686-b53e-4bb4-876b-1a0e692b04b5" providerId="ADAL" clId="{C469BD9D-DD2C-40CE-BDF7-A3196AE01772}" dt="2024-09-24T15:29:12.981" v="3149" actId="20577"/>
          <ac:spMkLst>
            <pc:docMk/>
            <pc:sldMk cId="1167694545" sldId="284"/>
            <ac:spMk id="9" creationId="{22F05425-38D0-5791-188C-1AD78CAAA8D2}"/>
          </ac:spMkLst>
        </pc:spChg>
        <pc:spChg chg="mod">
          <ac:chgData name="Leanne Schellenberg" userId="82400686-b53e-4bb4-876b-1a0e692b04b5" providerId="ADAL" clId="{C469BD9D-DD2C-40CE-BDF7-A3196AE01772}" dt="2024-09-24T15:27:31.155" v="3083" actId="27636"/>
          <ac:spMkLst>
            <pc:docMk/>
            <pc:sldMk cId="1167694545" sldId="284"/>
            <ac:spMk id="10" creationId="{2B8AACFA-EA49-AA2C-F97F-1E07F59913E6}"/>
          </ac:spMkLst>
        </pc:spChg>
        <pc:picChg chg="mod">
          <ac:chgData name="Leanne Schellenberg" userId="82400686-b53e-4bb4-876b-1a0e692b04b5" providerId="ADAL" clId="{C469BD9D-DD2C-40CE-BDF7-A3196AE01772}" dt="2024-09-24T15:26:49.506" v="2992" actId="1076"/>
          <ac:picMkLst>
            <pc:docMk/>
            <pc:sldMk cId="1167694545" sldId="284"/>
            <ac:picMk id="3" creationId="{F2BFEEE9-AD61-1EF5-1B57-E0CA4D195F4D}"/>
          </ac:picMkLst>
        </pc:picChg>
      </pc:sldChg>
      <pc:sldChg chg="modSp mod ord">
        <pc:chgData name="Leanne Schellenberg" userId="82400686-b53e-4bb4-876b-1a0e692b04b5" providerId="ADAL" clId="{C469BD9D-DD2C-40CE-BDF7-A3196AE01772}" dt="2024-09-24T15:08:58.890" v="1243" actId="20577"/>
        <pc:sldMkLst>
          <pc:docMk/>
          <pc:sldMk cId="2168852121" sldId="285"/>
        </pc:sldMkLst>
        <pc:spChg chg="mod">
          <ac:chgData name="Leanne Schellenberg" userId="82400686-b53e-4bb4-876b-1a0e692b04b5" providerId="ADAL" clId="{C469BD9D-DD2C-40CE-BDF7-A3196AE01772}" dt="2024-09-24T15:08:58.890" v="1243" actId="20577"/>
          <ac:spMkLst>
            <pc:docMk/>
            <pc:sldMk cId="2168852121" sldId="285"/>
            <ac:spMk id="9" creationId="{22F05425-38D0-5791-188C-1AD78CAAA8D2}"/>
          </ac:spMkLst>
        </pc:spChg>
        <pc:spChg chg="mod">
          <ac:chgData name="Leanne Schellenberg" userId="82400686-b53e-4bb4-876b-1a0e692b04b5" providerId="ADAL" clId="{C469BD9D-DD2C-40CE-BDF7-A3196AE01772}" dt="2024-09-24T15:04:22.031" v="794" actId="2711"/>
          <ac:spMkLst>
            <pc:docMk/>
            <pc:sldMk cId="2168852121" sldId="285"/>
            <ac:spMk id="10" creationId="{2B8AACFA-EA49-AA2C-F97F-1E07F59913E6}"/>
          </ac:spMkLst>
        </pc:spChg>
      </pc:sldChg>
      <pc:sldChg chg="del">
        <pc:chgData name="Leanne Schellenberg" userId="82400686-b53e-4bb4-876b-1a0e692b04b5" providerId="ADAL" clId="{C469BD9D-DD2C-40CE-BDF7-A3196AE01772}" dt="2024-09-24T15:29:33.910" v="3158" actId="47"/>
        <pc:sldMkLst>
          <pc:docMk/>
          <pc:sldMk cId="1706908244" sldId="286"/>
        </pc:sldMkLst>
      </pc:sldChg>
      <pc:sldChg chg="modSp mod ord">
        <pc:chgData name="Leanne Schellenberg" userId="82400686-b53e-4bb4-876b-1a0e692b04b5" providerId="ADAL" clId="{C469BD9D-DD2C-40CE-BDF7-A3196AE01772}" dt="2024-09-24T15:09:21.553" v="1245" actId="20577"/>
        <pc:sldMkLst>
          <pc:docMk/>
          <pc:sldMk cId="976853534" sldId="287"/>
        </pc:sldMkLst>
        <pc:spChg chg="mod">
          <ac:chgData name="Leanne Schellenberg" userId="82400686-b53e-4bb4-876b-1a0e692b04b5" providerId="ADAL" clId="{C469BD9D-DD2C-40CE-BDF7-A3196AE01772}" dt="2024-09-24T15:09:21.553" v="1245" actId="20577"/>
          <ac:spMkLst>
            <pc:docMk/>
            <pc:sldMk cId="976853534" sldId="287"/>
            <ac:spMk id="12" creationId="{9A594402-DC29-7A72-3383-A80A96C43AB9}"/>
          </ac:spMkLst>
        </pc:spChg>
        <pc:spChg chg="mod">
          <ac:chgData name="Leanne Schellenberg" userId="82400686-b53e-4bb4-876b-1a0e692b04b5" providerId="ADAL" clId="{C469BD9D-DD2C-40CE-BDF7-A3196AE01772}" dt="2024-09-24T15:09:11.781" v="1244" actId="2711"/>
          <ac:spMkLst>
            <pc:docMk/>
            <pc:sldMk cId="976853534" sldId="287"/>
            <ac:spMk id="13" creationId="{D6A2DDDE-B67E-1E4C-4F2C-09FF03A7765C}"/>
          </ac:spMkLst>
        </pc:spChg>
      </pc:sldChg>
      <pc:sldChg chg="modSp mod ord">
        <pc:chgData name="Leanne Schellenberg" userId="82400686-b53e-4bb4-876b-1a0e692b04b5" providerId="ADAL" clId="{C469BD9D-DD2C-40CE-BDF7-A3196AE01772}" dt="2024-09-24T15:20:46.891" v="2366" actId="27636"/>
        <pc:sldMkLst>
          <pc:docMk/>
          <pc:sldMk cId="1249656347" sldId="289"/>
        </pc:sldMkLst>
        <pc:spChg chg="mod">
          <ac:chgData name="Leanne Schellenberg" userId="82400686-b53e-4bb4-876b-1a0e692b04b5" providerId="ADAL" clId="{C469BD9D-DD2C-40CE-BDF7-A3196AE01772}" dt="2024-09-24T15:20:42.142" v="2364" actId="255"/>
          <ac:spMkLst>
            <pc:docMk/>
            <pc:sldMk cId="1249656347" sldId="289"/>
            <ac:spMk id="6" creationId="{96C1D85F-9670-A08B-3B24-6DEEDEA295F8}"/>
          </ac:spMkLst>
        </pc:spChg>
        <pc:spChg chg="mod">
          <ac:chgData name="Leanne Schellenberg" userId="82400686-b53e-4bb4-876b-1a0e692b04b5" providerId="ADAL" clId="{C469BD9D-DD2C-40CE-BDF7-A3196AE01772}" dt="2024-09-24T15:20:46.891" v="2366" actId="27636"/>
          <ac:spMkLst>
            <pc:docMk/>
            <pc:sldMk cId="1249656347" sldId="289"/>
            <ac:spMk id="10" creationId="{B6637AF0-660B-E782-5494-6B033D9E9C51}"/>
          </ac:spMkLst>
        </pc:spChg>
        <pc:picChg chg="mod">
          <ac:chgData name="Leanne Schellenberg" userId="82400686-b53e-4bb4-876b-1a0e692b04b5" providerId="ADAL" clId="{C469BD9D-DD2C-40CE-BDF7-A3196AE01772}" dt="2024-09-24T15:19:08.545" v="2023" actId="1076"/>
          <ac:picMkLst>
            <pc:docMk/>
            <pc:sldMk cId="1249656347" sldId="289"/>
            <ac:picMk id="11" creationId="{3F88F8DE-DE01-2D29-F43E-30074CA1FEBC}"/>
          </ac:picMkLst>
        </pc:picChg>
      </pc:sldChg>
      <pc:sldChg chg="del">
        <pc:chgData name="Leanne Schellenberg" userId="82400686-b53e-4bb4-876b-1a0e692b04b5" providerId="ADAL" clId="{C469BD9D-DD2C-40CE-BDF7-A3196AE01772}" dt="2024-09-24T15:29:31.664" v="3156" actId="47"/>
        <pc:sldMkLst>
          <pc:docMk/>
          <pc:sldMk cId="2692013349" sldId="331"/>
        </pc:sldMkLst>
      </pc:sldChg>
      <pc:sldChg chg="del">
        <pc:chgData name="Leanne Schellenberg" userId="82400686-b53e-4bb4-876b-1a0e692b04b5" providerId="ADAL" clId="{C469BD9D-DD2C-40CE-BDF7-A3196AE01772}" dt="2024-09-24T15:29:28.976" v="3154" actId="47"/>
        <pc:sldMkLst>
          <pc:docMk/>
          <pc:sldMk cId="1596051381" sldId="343"/>
        </pc:sldMkLst>
      </pc:sldChg>
      <pc:sldChg chg="del">
        <pc:chgData name="Leanne Schellenberg" userId="82400686-b53e-4bb4-876b-1a0e692b04b5" providerId="ADAL" clId="{C469BD9D-DD2C-40CE-BDF7-A3196AE01772}" dt="2024-09-24T15:29:28.119" v="3153" actId="47"/>
        <pc:sldMkLst>
          <pc:docMk/>
          <pc:sldMk cId="1083175122" sldId="344"/>
        </pc:sldMkLst>
      </pc:sldChg>
      <pc:sldChg chg="del">
        <pc:chgData name="Leanne Schellenberg" userId="82400686-b53e-4bb4-876b-1a0e692b04b5" providerId="ADAL" clId="{C469BD9D-DD2C-40CE-BDF7-A3196AE01772}" dt="2024-09-24T15:29:27.270" v="3152" actId="47"/>
        <pc:sldMkLst>
          <pc:docMk/>
          <pc:sldMk cId="1778199344" sldId="401"/>
        </pc:sldMkLst>
      </pc:sldChg>
      <pc:sldChg chg="del">
        <pc:chgData name="Leanne Schellenberg" userId="82400686-b53e-4bb4-876b-1a0e692b04b5" providerId="ADAL" clId="{C469BD9D-DD2C-40CE-BDF7-A3196AE01772}" dt="2024-09-24T15:29:32.963" v="3157" actId="47"/>
        <pc:sldMkLst>
          <pc:docMk/>
          <pc:sldMk cId="668973049" sldId="443"/>
        </pc:sldMkLst>
      </pc:sldChg>
      <pc:sldChg chg="del">
        <pc:chgData name="Leanne Schellenberg" userId="82400686-b53e-4bb4-876b-1a0e692b04b5" providerId="ADAL" clId="{C469BD9D-DD2C-40CE-BDF7-A3196AE01772}" dt="2024-09-24T15:29:34.762" v="3159" actId="47"/>
        <pc:sldMkLst>
          <pc:docMk/>
          <pc:sldMk cId="3854578490" sldId="444"/>
        </pc:sldMkLst>
      </pc:sldChg>
      <pc:sldChg chg="del">
        <pc:chgData name="Leanne Schellenberg" userId="82400686-b53e-4bb4-876b-1a0e692b04b5" providerId="ADAL" clId="{C469BD9D-DD2C-40CE-BDF7-A3196AE01772}" dt="2024-09-24T15:29:35.716" v="3160" actId="47"/>
        <pc:sldMkLst>
          <pc:docMk/>
          <pc:sldMk cId="2921395929" sldId="445"/>
        </pc:sldMkLst>
      </pc:sldChg>
      <pc:sldChg chg="del">
        <pc:chgData name="Leanne Schellenberg" userId="82400686-b53e-4bb4-876b-1a0e692b04b5" providerId="ADAL" clId="{C469BD9D-DD2C-40CE-BDF7-A3196AE01772}" dt="2024-09-24T15:29:26.199" v="3151" actId="47"/>
        <pc:sldMkLst>
          <pc:docMk/>
          <pc:sldMk cId="3400932254" sldId="447"/>
        </pc:sldMkLst>
      </pc:sldChg>
      <pc:sldChg chg="del">
        <pc:chgData name="Leanne Schellenberg" userId="82400686-b53e-4bb4-876b-1a0e692b04b5" providerId="ADAL" clId="{C469BD9D-DD2C-40CE-BDF7-A3196AE01772}" dt="2024-09-24T15:29:29.781" v="3155" actId="47"/>
        <pc:sldMkLst>
          <pc:docMk/>
          <pc:sldMk cId="1535755424" sldId="448"/>
        </pc:sldMkLst>
      </pc:sldChg>
      <pc:sldMasterChg chg="delSldLayout">
        <pc:chgData name="Leanne Schellenberg" userId="82400686-b53e-4bb4-876b-1a0e692b04b5" providerId="ADAL" clId="{C469BD9D-DD2C-40CE-BDF7-A3196AE01772}" dt="2024-09-24T15:29:32.963" v="3157" actId="47"/>
        <pc:sldMasterMkLst>
          <pc:docMk/>
          <pc:sldMasterMk cId="2102791038" sldId="2147483648"/>
        </pc:sldMasterMkLst>
        <pc:sldLayoutChg chg="del">
          <pc:chgData name="Leanne Schellenberg" userId="82400686-b53e-4bb4-876b-1a0e692b04b5" providerId="ADAL" clId="{C469BD9D-DD2C-40CE-BDF7-A3196AE01772}" dt="2024-09-24T15:29:32.963" v="3157" actId="47"/>
          <pc:sldLayoutMkLst>
            <pc:docMk/>
            <pc:sldMasterMk cId="2102791038" sldId="2147483648"/>
            <pc:sldLayoutMk cId="3620498384" sldId="2147483689"/>
          </pc:sldLayoutMkLst>
        </pc:sldLayoutChg>
        <pc:sldLayoutChg chg="del">
          <pc:chgData name="Leanne Schellenberg" userId="82400686-b53e-4bb4-876b-1a0e692b04b5" providerId="ADAL" clId="{C469BD9D-DD2C-40CE-BDF7-A3196AE01772}" dt="2024-09-24T15:29:27.270" v="3152" actId="47"/>
          <pc:sldLayoutMkLst>
            <pc:docMk/>
            <pc:sldMasterMk cId="2102791038" sldId="2147483648"/>
            <pc:sldLayoutMk cId="3007230106" sldId="2147483691"/>
          </pc:sldLayoutMkLst>
        </pc:sldLayoutChg>
      </pc:sldMasterChg>
      <pc:sldMasterChg chg="del delSldLayout">
        <pc:chgData name="Leanne Schellenberg" userId="82400686-b53e-4bb4-876b-1a0e692b04b5" providerId="ADAL" clId="{C469BD9D-DD2C-40CE-BDF7-A3196AE01772}" dt="2024-09-24T15:29:31.664" v="3156" actId="47"/>
        <pc:sldMasterMkLst>
          <pc:docMk/>
          <pc:sldMasterMk cId="1036335510" sldId="2147483660"/>
        </pc:sldMasterMkLst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33725233" sldId="2147483661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1349349087" sldId="2147483662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1203616400" sldId="2147483663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827415417" sldId="2147483664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1355687803" sldId="2147483665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3194614936" sldId="2147483666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552989026" sldId="2147483667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1638778824" sldId="2147483668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287840061" sldId="2147483669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405421166" sldId="2147483670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60786071" sldId="2147483671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941125817" sldId="2147483672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3299905371" sldId="2147483673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452027298" sldId="2147483674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509118207" sldId="2147483675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515713491" sldId="2147483676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778179553" sldId="2147483677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3958988127" sldId="2147483678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921997533" sldId="2147483679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171147675" sldId="2147483680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397075753" sldId="2147483681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183982023" sldId="2147483682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352144949" sldId="2147483683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49209121" sldId="2147483684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4139966136" sldId="2147483685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4138256737" sldId="2147483686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2277565785" sldId="2147483687"/>
          </pc:sldLayoutMkLst>
        </pc:sldLayoutChg>
        <pc:sldLayoutChg chg="del">
          <pc:chgData name="Leanne Schellenberg" userId="82400686-b53e-4bb4-876b-1a0e692b04b5" providerId="ADAL" clId="{C469BD9D-DD2C-40CE-BDF7-A3196AE01772}" dt="2024-09-24T15:29:31.664" v="3156" actId="47"/>
          <pc:sldLayoutMkLst>
            <pc:docMk/>
            <pc:sldMasterMk cId="1036335510" sldId="2147483660"/>
            <pc:sldLayoutMk cId="3772598278" sldId="214748368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C67E3-D213-46A4-B158-80A4B3E73D93}" type="datetimeFigureOut">
              <a:rPr lang="en-CA" smtClean="0"/>
              <a:t>2024-09-24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BF34-B450-41C4-93DB-FA07703F020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03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B3E7-8974-6ADA-6DFF-A98E75694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6C3BAE-49EB-E89A-E715-8524D555D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7D933-214A-978A-BAD6-9F29CEEAD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D806C-7260-32ED-7E8F-03858AED2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35C63-AF18-54AB-962D-04E51534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1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2B48-4CFB-8F8A-F745-B386EAD4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0E106-F1C9-B296-BEDE-D4129986A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FE48D-C006-5AFD-1FEC-23A4DC09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D7FF-3E93-F5DD-43FD-DBFE8047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A0B34-4A14-22C1-9160-3947B6FC6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6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0834D2-C81C-2791-D78C-A4492891C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4871-6E06-4E4B-635F-AF8EA335F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A8D0C-EB70-A519-8A86-6F320C75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BFD1E-8EE5-CD18-1EFB-7C3D5C8DA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A8EB9-B879-516C-79B7-3E184B8E4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27275D1-971B-69E7-CCF8-D1D49FB4ED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905772" cy="7259497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1E09198-780D-7E51-D392-B30F16B851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3914" y="4844021"/>
            <a:ext cx="5279577" cy="1027306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E1EB75A-67E6-800F-A43C-D3E039B9AF5D}"/>
              </a:ext>
            </a:extLst>
          </p:cNvPr>
          <p:cNvSpPr txBox="1">
            <a:spLocks/>
          </p:cNvSpPr>
          <p:nvPr/>
        </p:nvSpPr>
        <p:spPr>
          <a:xfrm>
            <a:off x="-23939" y="-11575"/>
            <a:ext cx="12215939" cy="6869575"/>
          </a:xfrm>
          <a:custGeom>
            <a:avLst/>
            <a:gdLst>
              <a:gd name="connsiteX0" fmla="*/ 10153984 w 12215939"/>
              <a:gd name="connsiteY0" fmla="*/ 0 h 6869575"/>
              <a:gd name="connsiteX1" fmla="*/ 12215939 w 12215939"/>
              <a:gd name="connsiteY1" fmla="*/ 0 h 6869575"/>
              <a:gd name="connsiteX2" fmla="*/ 12215939 w 12215939"/>
              <a:gd name="connsiteY2" fmla="*/ 6869575 h 6869575"/>
              <a:gd name="connsiteX3" fmla="*/ 0 w 12215939"/>
              <a:gd name="connsiteY3" fmla="*/ 6869575 h 6869575"/>
              <a:gd name="connsiteX4" fmla="*/ 0 w 12215939"/>
              <a:gd name="connsiteY4" fmla="*/ 6585996 h 6869575"/>
              <a:gd name="connsiteX5" fmla="*/ 10153984 w 12215939"/>
              <a:gd name="connsiteY5" fmla="*/ 6585996 h 6869575"/>
              <a:gd name="connsiteX6" fmla="*/ 10153984 w 12215939"/>
              <a:gd name="connsiteY6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939" h="6869575">
                <a:moveTo>
                  <a:pt x="10153984" y="0"/>
                </a:moveTo>
                <a:lnTo>
                  <a:pt x="12215939" y="0"/>
                </a:lnTo>
                <a:lnTo>
                  <a:pt x="12215939" y="6869575"/>
                </a:lnTo>
                <a:lnTo>
                  <a:pt x="0" y="6869575"/>
                </a:lnTo>
                <a:lnTo>
                  <a:pt x="0" y="6585996"/>
                </a:lnTo>
                <a:lnTo>
                  <a:pt x="10153984" y="6585996"/>
                </a:lnTo>
                <a:lnTo>
                  <a:pt x="10153984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E2CA77F-CC84-2E95-7031-8616681FA2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2581" y="1342925"/>
            <a:ext cx="7436223" cy="3699350"/>
          </a:xfrm>
          <a:prstGeom prst="rect">
            <a:avLst/>
          </a:prstGeom>
        </p:spPr>
        <p:txBody>
          <a:bodyPr anchor="b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0000"/>
              </a:lnSpc>
              <a:buNone/>
              <a:defRPr sz="13500">
                <a:solidFill>
                  <a:srgbClr val="B5121B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r>
              <a:rPr lang="en-US" dirty="0"/>
              <a:t>TITLE PAGE NUMBER 1</a:t>
            </a:r>
          </a:p>
        </p:txBody>
      </p:sp>
    </p:spTree>
    <p:extLst>
      <p:ext uri="{BB962C8B-B14F-4D97-AF65-F5344CB8AC3E}">
        <p14:creationId xmlns:p14="http://schemas.microsoft.com/office/powerpoint/2010/main" val="202601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D33563-9988-D663-33C3-EB215A1A0342}"/>
              </a:ext>
            </a:extLst>
          </p:cNvPr>
          <p:cNvSpPr/>
          <p:nvPr userDrawn="1"/>
        </p:nvSpPr>
        <p:spPr>
          <a:xfrm rot="10800000">
            <a:off x="0" y="0"/>
            <a:ext cx="10446327" cy="6857996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40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70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1E09198-780D-7E51-D392-B30F16B851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663" y="5114688"/>
            <a:ext cx="5279577" cy="1232378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3600">
                <a:ln>
                  <a:noFill/>
                </a:ln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E1EB75A-67E6-800F-A43C-D3E039B9AF5D}"/>
              </a:ext>
            </a:extLst>
          </p:cNvPr>
          <p:cNvSpPr txBox="1">
            <a:spLocks/>
          </p:cNvSpPr>
          <p:nvPr/>
        </p:nvSpPr>
        <p:spPr>
          <a:xfrm>
            <a:off x="-23939" y="392184"/>
            <a:ext cx="12215939" cy="6869575"/>
          </a:xfrm>
          <a:custGeom>
            <a:avLst/>
            <a:gdLst>
              <a:gd name="connsiteX0" fmla="*/ 10153984 w 12215939"/>
              <a:gd name="connsiteY0" fmla="*/ 0 h 6869575"/>
              <a:gd name="connsiteX1" fmla="*/ 12215939 w 12215939"/>
              <a:gd name="connsiteY1" fmla="*/ 0 h 6869575"/>
              <a:gd name="connsiteX2" fmla="*/ 12215939 w 12215939"/>
              <a:gd name="connsiteY2" fmla="*/ 6869575 h 6869575"/>
              <a:gd name="connsiteX3" fmla="*/ 0 w 12215939"/>
              <a:gd name="connsiteY3" fmla="*/ 6869575 h 6869575"/>
              <a:gd name="connsiteX4" fmla="*/ 0 w 12215939"/>
              <a:gd name="connsiteY4" fmla="*/ 6585996 h 6869575"/>
              <a:gd name="connsiteX5" fmla="*/ 10153984 w 12215939"/>
              <a:gd name="connsiteY5" fmla="*/ 6585996 h 6869575"/>
              <a:gd name="connsiteX6" fmla="*/ 10153984 w 12215939"/>
              <a:gd name="connsiteY6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939" h="6869575">
                <a:moveTo>
                  <a:pt x="10153984" y="0"/>
                </a:moveTo>
                <a:lnTo>
                  <a:pt x="12215939" y="0"/>
                </a:lnTo>
                <a:lnTo>
                  <a:pt x="12215939" y="6869575"/>
                </a:lnTo>
                <a:lnTo>
                  <a:pt x="0" y="6869575"/>
                </a:lnTo>
                <a:lnTo>
                  <a:pt x="0" y="6585996"/>
                </a:lnTo>
                <a:lnTo>
                  <a:pt x="10153984" y="6585996"/>
                </a:lnTo>
                <a:lnTo>
                  <a:pt x="10153984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E2CA77F-CC84-2E95-7031-8616681FA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954" y="2448062"/>
            <a:ext cx="6327808" cy="3699350"/>
          </a:xfrm>
          <a:prstGeom prst="rect">
            <a:avLst/>
          </a:prstGeom>
        </p:spPr>
        <p:txBody>
          <a:bodyPr anchor="t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0000"/>
              </a:lnSpc>
              <a:buNone/>
              <a:defRPr sz="12000" spc="-20" baseline="0">
                <a:solidFill>
                  <a:srgbClr val="B5121B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3E6F49-40AE-D15C-6C85-9D7725330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96" t="36814" r="7644" b="21835"/>
          <a:stretch/>
        </p:blipFill>
        <p:spPr>
          <a:xfrm>
            <a:off x="4399813" y="0"/>
            <a:ext cx="7792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55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D33563-9988-D663-33C3-EB215A1A0342}"/>
              </a:ext>
            </a:extLst>
          </p:cNvPr>
          <p:cNvSpPr/>
          <p:nvPr userDrawn="1"/>
        </p:nvSpPr>
        <p:spPr>
          <a:xfrm rot="10800000">
            <a:off x="-1" y="0"/>
            <a:ext cx="8312728" cy="68579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53000"/>
                </a:srgbClr>
              </a:gs>
              <a:gs pos="0">
                <a:schemeClr val="tx1">
                  <a:alpha val="0"/>
                </a:schemeClr>
              </a:gs>
              <a:gs pos="67000">
                <a:schemeClr val="tx1">
                  <a:alpha val="85000"/>
                </a:schemeClr>
              </a:gs>
              <a:gs pos="45000">
                <a:schemeClr val="tx1">
                  <a:alpha val="79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1E09198-780D-7E51-D392-B30F16B851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2663" y="5114688"/>
            <a:ext cx="5279577" cy="1232378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3600">
                <a:ln>
                  <a:noFill/>
                </a:ln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E1EB75A-67E6-800F-A43C-D3E039B9AF5D}"/>
              </a:ext>
            </a:extLst>
          </p:cNvPr>
          <p:cNvSpPr txBox="1">
            <a:spLocks/>
          </p:cNvSpPr>
          <p:nvPr/>
        </p:nvSpPr>
        <p:spPr>
          <a:xfrm>
            <a:off x="-23939" y="392184"/>
            <a:ext cx="12215939" cy="6869575"/>
          </a:xfrm>
          <a:custGeom>
            <a:avLst/>
            <a:gdLst>
              <a:gd name="connsiteX0" fmla="*/ 10153984 w 12215939"/>
              <a:gd name="connsiteY0" fmla="*/ 0 h 6869575"/>
              <a:gd name="connsiteX1" fmla="*/ 12215939 w 12215939"/>
              <a:gd name="connsiteY1" fmla="*/ 0 h 6869575"/>
              <a:gd name="connsiteX2" fmla="*/ 12215939 w 12215939"/>
              <a:gd name="connsiteY2" fmla="*/ 6869575 h 6869575"/>
              <a:gd name="connsiteX3" fmla="*/ 0 w 12215939"/>
              <a:gd name="connsiteY3" fmla="*/ 6869575 h 6869575"/>
              <a:gd name="connsiteX4" fmla="*/ 0 w 12215939"/>
              <a:gd name="connsiteY4" fmla="*/ 6585996 h 6869575"/>
              <a:gd name="connsiteX5" fmla="*/ 10153984 w 12215939"/>
              <a:gd name="connsiteY5" fmla="*/ 6585996 h 6869575"/>
              <a:gd name="connsiteX6" fmla="*/ 10153984 w 12215939"/>
              <a:gd name="connsiteY6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939" h="6869575">
                <a:moveTo>
                  <a:pt x="10153984" y="0"/>
                </a:moveTo>
                <a:lnTo>
                  <a:pt x="12215939" y="0"/>
                </a:lnTo>
                <a:lnTo>
                  <a:pt x="12215939" y="6869575"/>
                </a:lnTo>
                <a:lnTo>
                  <a:pt x="0" y="6869575"/>
                </a:lnTo>
                <a:lnTo>
                  <a:pt x="0" y="6585996"/>
                </a:lnTo>
                <a:lnTo>
                  <a:pt x="10153984" y="6585996"/>
                </a:lnTo>
                <a:lnTo>
                  <a:pt x="10153984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E2CA77F-CC84-2E95-7031-8616681FA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1954" y="2448062"/>
            <a:ext cx="6327808" cy="3699350"/>
          </a:xfrm>
          <a:prstGeom prst="rect">
            <a:avLst/>
          </a:prstGeom>
        </p:spPr>
        <p:txBody>
          <a:bodyPr anchor="t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0000"/>
              </a:lnSpc>
              <a:buNone/>
              <a:defRPr sz="12000" spc="-20" baseline="0">
                <a:solidFill>
                  <a:srgbClr val="B5121B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060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5F983E1-DB35-AF49-E0EA-1D26D366FBE5}"/>
              </a:ext>
            </a:extLst>
          </p:cNvPr>
          <p:cNvSpPr/>
          <p:nvPr userDrawn="1"/>
        </p:nvSpPr>
        <p:spPr>
          <a:xfrm flipH="1">
            <a:off x="-2" y="-2"/>
            <a:ext cx="6858001" cy="2971802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74000">
                <a:schemeClr val="tx1">
                  <a:alpha val="55000"/>
                </a:schemeClr>
              </a:gs>
              <a:gs pos="100000">
                <a:schemeClr val="tx1">
                  <a:alpha val="84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D33563-9988-D663-33C3-EB215A1A0342}"/>
              </a:ext>
            </a:extLst>
          </p:cNvPr>
          <p:cNvSpPr/>
          <p:nvPr userDrawn="1"/>
        </p:nvSpPr>
        <p:spPr>
          <a:xfrm rot="10800000" flipH="1">
            <a:off x="3879272" y="0"/>
            <a:ext cx="8312728" cy="68579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53000"/>
                </a:srgbClr>
              </a:gs>
              <a:gs pos="0">
                <a:schemeClr val="tx1">
                  <a:alpha val="0"/>
                </a:schemeClr>
              </a:gs>
              <a:gs pos="67000">
                <a:schemeClr val="tx1">
                  <a:alpha val="88000"/>
                </a:schemeClr>
              </a:gs>
              <a:gs pos="45000">
                <a:schemeClr val="tx1">
                  <a:alpha val="82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E1EB75A-67E6-800F-A43C-D3E039B9AF5D}"/>
              </a:ext>
            </a:extLst>
          </p:cNvPr>
          <p:cNvSpPr txBox="1">
            <a:spLocks/>
          </p:cNvSpPr>
          <p:nvPr/>
        </p:nvSpPr>
        <p:spPr>
          <a:xfrm>
            <a:off x="-23939" y="392184"/>
            <a:ext cx="12215939" cy="6869575"/>
          </a:xfrm>
          <a:custGeom>
            <a:avLst/>
            <a:gdLst>
              <a:gd name="connsiteX0" fmla="*/ 10153984 w 12215939"/>
              <a:gd name="connsiteY0" fmla="*/ 0 h 6869575"/>
              <a:gd name="connsiteX1" fmla="*/ 12215939 w 12215939"/>
              <a:gd name="connsiteY1" fmla="*/ 0 h 6869575"/>
              <a:gd name="connsiteX2" fmla="*/ 12215939 w 12215939"/>
              <a:gd name="connsiteY2" fmla="*/ 6869575 h 6869575"/>
              <a:gd name="connsiteX3" fmla="*/ 0 w 12215939"/>
              <a:gd name="connsiteY3" fmla="*/ 6869575 h 6869575"/>
              <a:gd name="connsiteX4" fmla="*/ 0 w 12215939"/>
              <a:gd name="connsiteY4" fmla="*/ 6585996 h 6869575"/>
              <a:gd name="connsiteX5" fmla="*/ 10153984 w 12215939"/>
              <a:gd name="connsiteY5" fmla="*/ 6585996 h 6869575"/>
              <a:gd name="connsiteX6" fmla="*/ 10153984 w 12215939"/>
              <a:gd name="connsiteY6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939" h="6869575">
                <a:moveTo>
                  <a:pt x="10153984" y="0"/>
                </a:moveTo>
                <a:lnTo>
                  <a:pt x="12215939" y="0"/>
                </a:lnTo>
                <a:lnTo>
                  <a:pt x="12215939" y="6869575"/>
                </a:lnTo>
                <a:lnTo>
                  <a:pt x="0" y="6869575"/>
                </a:lnTo>
                <a:lnTo>
                  <a:pt x="0" y="6585996"/>
                </a:lnTo>
                <a:lnTo>
                  <a:pt x="10153984" y="6585996"/>
                </a:lnTo>
                <a:lnTo>
                  <a:pt x="10153984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11320C-0997-1445-C8F0-3BD00EFD6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7" y="267415"/>
            <a:ext cx="617464" cy="7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7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790215-6BF5-C0D4-BF58-E3C25C95B1E3}"/>
              </a:ext>
            </a:extLst>
          </p:cNvPr>
          <p:cNvSpPr/>
          <p:nvPr userDrawn="1"/>
        </p:nvSpPr>
        <p:spPr>
          <a:xfrm>
            <a:off x="6324600" y="0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832B29-75D3-9D1C-9C3F-B5A7357F941B}"/>
              </a:ext>
            </a:extLst>
          </p:cNvPr>
          <p:cNvSpPr/>
          <p:nvPr userDrawn="1"/>
        </p:nvSpPr>
        <p:spPr>
          <a:xfrm flipH="1">
            <a:off x="-2" y="-2"/>
            <a:ext cx="6858001" cy="2971802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74000">
                <a:schemeClr val="tx1">
                  <a:alpha val="55000"/>
                </a:schemeClr>
              </a:gs>
              <a:gs pos="100000">
                <a:schemeClr val="tx1">
                  <a:alpha val="84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68C640-A5CF-CDE2-4B3B-A057AAE22E48}"/>
              </a:ext>
            </a:extLst>
          </p:cNvPr>
          <p:cNvSpPr/>
          <p:nvPr userDrawn="1"/>
        </p:nvSpPr>
        <p:spPr>
          <a:xfrm rot="16200000">
            <a:off x="5035550" y="-5035551"/>
            <a:ext cx="2120901" cy="12192000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746D9BA-BA71-F53F-790B-67AC1AAEE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1139EFCC-4512-4CA7-B3FB-5183342C9A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9946" y="187570"/>
            <a:ext cx="2248332" cy="1207476"/>
          </a:xfrm>
          <a:prstGeom prst="rect">
            <a:avLst/>
          </a:prstGeom>
        </p:spPr>
        <p:txBody>
          <a:bodyPr anchor="b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 algn="l">
              <a:lnSpc>
                <a:spcPct val="70000"/>
              </a:lnSpc>
              <a:buNone/>
              <a:defRPr sz="4000"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r>
              <a:rPr lang="en-US" dirty="0"/>
              <a:t>Text over image</a:t>
            </a:r>
          </a:p>
        </p:txBody>
      </p:sp>
    </p:spTree>
    <p:extLst>
      <p:ext uri="{BB962C8B-B14F-4D97-AF65-F5344CB8AC3E}">
        <p14:creationId xmlns:p14="http://schemas.microsoft.com/office/powerpoint/2010/main" val="536711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874872-995D-43A6-872A-F2C80B402901}"/>
              </a:ext>
            </a:extLst>
          </p:cNvPr>
          <p:cNvSpPr/>
          <p:nvPr userDrawn="1"/>
        </p:nvSpPr>
        <p:spPr>
          <a:xfrm flipH="1">
            <a:off x="-2" y="-2"/>
            <a:ext cx="6858001" cy="2971802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74000">
                <a:schemeClr val="tx1">
                  <a:alpha val="55000"/>
                </a:schemeClr>
              </a:gs>
              <a:gs pos="100000">
                <a:schemeClr val="tx1">
                  <a:alpha val="84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7EB1AB-B95F-FC1A-9281-50CC3DC71ADD}"/>
              </a:ext>
            </a:extLst>
          </p:cNvPr>
          <p:cNvSpPr/>
          <p:nvPr userDrawn="1"/>
        </p:nvSpPr>
        <p:spPr>
          <a:xfrm rot="16200000">
            <a:off x="5035550" y="-5035551"/>
            <a:ext cx="2120901" cy="12192000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56DA87-CEF8-5D52-6BF6-F201D9816921}"/>
              </a:ext>
            </a:extLst>
          </p:cNvPr>
          <p:cNvSpPr/>
          <p:nvPr userDrawn="1"/>
        </p:nvSpPr>
        <p:spPr>
          <a:xfrm>
            <a:off x="6324600" y="0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A746D9BA-BA71-F53F-790B-67AC1AAEE5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816608"/>
          </a:xfrm>
          <a:prstGeom prst="rect">
            <a:avLst/>
          </a:prstGeom>
        </p:spPr>
      </p:pic>
      <p:sp>
        <p:nvSpPr>
          <p:cNvPr id="2" name="Text Placeholder 22">
            <a:extLst>
              <a:ext uri="{FF2B5EF4-FFF2-40B4-BE49-F238E27FC236}">
                <a16:creationId xmlns:a16="http://schemas.microsoft.com/office/drawing/2014/main" id="{6F86A8A6-12F1-4977-C101-8687CEDF17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9946" y="187570"/>
            <a:ext cx="2248332" cy="1207476"/>
          </a:xfrm>
          <a:prstGeom prst="rect">
            <a:avLst/>
          </a:prstGeom>
        </p:spPr>
        <p:txBody>
          <a:bodyPr anchor="b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 algn="l">
              <a:lnSpc>
                <a:spcPct val="70000"/>
              </a:lnSpc>
              <a:buNone/>
              <a:defRPr sz="4000"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r>
              <a:rPr lang="en-US" dirty="0"/>
              <a:t>Text over image</a:t>
            </a:r>
          </a:p>
        </p:txBody>
      </p:sp>
    </p:spTree>
    <p:extLst>
      <p:ext uri="{BB962C8B-B14F-4D97-AF65-F5344CB8AC3E}">
        <p14:creationId xmlns:p14="http://schemas.microsoft.com/office/powerpoint/2010/main" val="3973405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C73DA4-0DDE-DF70-6121-9DF5212F5F81}"/>
              </a:ext>
            </a:extLst>
          </p:cNvPr>
          <p:cNvSpPr/>
          <p:nvPr userDrawn="1"/>
        </p:nvSpPr>
        <p:spPr>
          <a:xfrm rot="16200000">
            <a:off x="5035550" y="-5035551"/>
            <a:ext cx="2120901" cy="12192000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07D51-6568-16FD-AC97-D93AD02960F0}"/>
              </a:ext>
            </a:extLst>
          </p:cNvPr>
          <p:cNvSpPr/>
          <p:nvPr userDrawn="1"/>
        </p:nvSpPr>
        <p:spPr>
          <a:xfrm>
            <a:off x="6324600" y="0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C3884-A489-FA69-DE8C-D27A44525C28}"/>
              </a:ext>
            </a:extLst>
          </p:cNvPr>
          <p:cNvSpPr/>
          <p:nvPr userDrawn="1"/>
        </p:nvSpPr>
        <p:spPr>
          <a:xfrm flipH="1">
            <a:off x="0" y="-2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A344F-5208-BF3C-12C4-42A45775D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7" y="267415"/>
            <a:ext cx="617464" cy="7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63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AEDDEBB-BB32-25D3-9349-D0EFC07666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3531316"/>
            <a:ext cx="4060557" cy="332668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D0D951D-9BB3-F14F-E432-78EB5E79F8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0559" y="3531316"/>
            <a:ext cx="4076052" cy="332668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AF8DC1BF-F484-2D99-F562-0730F1A864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36611" y="3531316"/>
            <a:ext cx="4055389" cy="332668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01656-928E-7AED-9C93-3329DDFB1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060557" cy="35313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i="0"/>
            </a:lvl1pPr>
          </a:lstStyle>
          <a:p>
            <a:r>
              <a:rPr lang="en-US" dirty="0"/>
              <a:t>add image then “Send to Back”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408D409-7C83-CD7F-5DB4-04415712AC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60559" y="0"/>
            <a:ext cx="4076052" cy="353131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EA395DE-C8F6-6590-453F-88D5EDEC32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36612" y="0"/>
            <a:ext cx="4055388" cy="353131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C73DA4-0DDE-DF70-6121-9DF5212F5F81}"/>
              </a:ext>
            </a:extLst>
          </p:cNvPr>
          <p:cNvSpPr/>
          <p:nvPr userDrawn="1"/>
        </p:nvSpPr>
        <p:spPr>
          <a:xfrm rot="16200000">
            <a:off x="5324117" y="-5324118"/>
            <a:ext cx="1543767" cy="12192000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07D51-6568-16FD-AC97-D93AD02960F0}"/>
              </a:ext>
            </a:extLst>
          </p:cNvPr>
          <p:cNvSpPr/>
          <p:nvPr userDrawn="1"/>
        </p:nvSpPr>
        <p:spPr>
          <a:xfrm>
            <a:off x="6324600" y="0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C3884-A489-FA69-DE8C-D27A44525C28}"/>
              </a:ext>
            </a:extLst>
          </p:cNvPr>
          <p:cNvSpPr/>
          <p:nvPr userDrawn="1"/>
        </p:nvSpPr>
        <p:spPr>
          <a:xfrm flipH="1">
            <a:off x="0" y="0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A344F-5208-BF3C-12C4-42A45775D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7" y="267415"/>
            <a:ext cx="617464" cy="73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62B13-CB34-51D0-805B-C50E1BF95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8C71A-87F4-8908-EF93-D2DC27EA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CA24-8959-9771-CEA3-6786D3B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A4422-5020-CA3C-6BC1-BD5ED20C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558CE-2235-F8C0-D239-5BBF149C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0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C73DA4-0DDE-DF70-6121-9DF5212F5F81}"/>
              </a:ext>
            </a:extLst>
          </p:cNvPr>
          <p:cNvSpPr/>
          <p:nvPr userDrawn="1"/>
        </p:nvSpPr>
        <p:spPr>
          <a:xfrm rot="16200000">
            <a:off x="5035550" y="-5035551"/>
            <a:ext cx="2120901" cy="12192000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07D51-6568-16FD-AC97-D93AD02960F0}"/>
              </a:ext>
            </a:extLst>
          </p:cNvPr>
          <p:cNvSpPr/>
          <p:nvPr userDrawn="1"/>
        </p:nvSpPr>
        <p:spPr>
          <a:xfrm>
            <a:off x="6324600" y="0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C3884-A489-FA69-DE8C-D27A44525C28}"/>
              </a:ext>
            </a:extLst>
          </p:cNvPr>
          <p:cNvSpPr/>
          <p:nvPr userDrawn="1"/>
        </p:nvSpPr>
        <p:spPr>
          <a:xfrm flipH="1">
            <a:off x="0" y="-2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A344F-5208-BF3C-12C4-42A45775D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7" y="267415"/>
            <a:ext cx="617464" cy="7332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7B392E-0519-1778-D2E0-35D26786CBDB}"/>
              </a:ext>
            </a:extLst>
          </p:cNvPr>
          <p:cNvSpPr/>
          <p:nvPr userDrawn="1"/>
        </p:nvSpPr>
        <p:spPr>
          <a:xfrm rot="16200000" flipH="1">
            <a:off x="3727450" y="-1606548"/>
            <a:ext cx="4737099" cy="12192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73000">
                <a:schemeClr val="tx1">
                  <a:alpha val="90000"/>
                </a:schemeClr>
              </a:gs>
              <a:gs pos="43000">
                <a:srgbClr val="000000">
                  <a:alpha val="74000"/>
                </a:srgbClr>
              </a:gs>
              <a:gs pos="23000">
                <a:schemeClr val="tx1">
                  <a:alpha val="56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C73DA4-0DDE-DF70-6121-9DF5212F5F81}"/>
              </a:ext>
            </a:extLst>
          </p:cNvPr>
          <p:cNvSpPr/>
          <p:nvPr userDrawn="1"/>
        </p:nvSpPr>
        <p:spPr>
          <a:xfrm rot="16200000">
            <a:off x="5035550" y="-5035551"/>
            <a:ext cx="2120901" cy="12192000"/>
          </a:xfrm>
          <a:prstGeom prst="rect">
            <a:avLst/>
          </a:prstGeom>
          <a:gradFill flip="none" rotWithShape="1">
            <a:gsLst>
              <a:gs pos="5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  <a:gs pos="0">
                <a:schemeClr val="bg1"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07D51-6568-16FD-AC97-D93AD02960F0}"/>
              </a:ext>
            </a:extLst>
          </p:cNvPr>
          <p:cNvSpPr/>
          <p:nvPr userDrawn="1"/>
        </p:nvSpPr>
        <p:spPr>
          <a:xfrm>
            <a:off x="6324600" y="0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EC3884-A489-FA69-DE8C-D27A44525C28}"/>
              </a:ext>
            </a:extLst>
          </p:cNvPr>
          <p:cNvSpPr/>
          <p:nvPr userDrawn="1"/>
        </p:nvSpPr>
        <p:spPr>
          <a:xfrm flipH="1">
            <a:off x="0" y="-2"/>
            <a:ext cx="5867402" cy="2552700"/>
          </a:xfrm>
          <a:prstGeom prst="rect">
            <a:avLst/>
          </a:prstGeom>
          <a:gradFill flip="none" rotWithShape="1">
            <a:gsLst>
              <a:gs pos="53000">
                <a:schemeClr val="bg1">
                  <a:alpha val="0"/>
                </a:schemeClr>
              </a:gs>
              <a:gs pos="83000">
                <a:schemeClr val="tx1">
                  <a:alpha val="36000"/>
                </a:schemeClr>
              </a:gs>
              <a:gs pos="100000">
                <a:schemeClr val="tx1">
                  <a:alpha val="50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5EA344F-5208-BF3C-12C4-42A45775D3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07" y="267415"/>
            <a:ext cx="617464" cy="733238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83AFCA94-95EA-3FA9-86EF-F553B88D72ED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807200" y="1219200"/>
            <a:ext cx="4241800" cy="4572000"/>
          </a:xfrm>
          <a:prstGeom prst="round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25C1E3-DFC7-C9EB-D565-04589CCEA6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35100" y="3797300"/>
            <a:ext cx="2743200" cy="232410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F8CC65D6-7A4A-9156-E9F9-D55ADEFE4B0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11501" y="1104900"/>
            <a:ext cx="2743200" cy="2324100"/>
          </a:xfrm>
          <a:prstGeom prst="round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24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lines&#10;&#10;Description automatically generated with low confidence">
            <a:extLst>
              <a:ext uri="{FF2B5EF4-FFF2-40B4-BE49-F238E27FC236}">
                <a16:creationId xmlns:a16="http://schemas.microsoft.com/office/drawing/2014/main" id="{1EF272C8-2480-66C5-AF56-4833268076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5938" cy="6871465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8E1EB75A-67E6-800F-A43C-D3E039B9AF5D}"/>
              </a:ext>
            </a:extLst>
          </p:cNvPr>
          <p:cNvSpPr txBox="1">
            <a:spLocks/>
          </p:cNvSpPr>
          <p:nvPr/>
        </p:nvSpPr>
        <p:spPr>
          <a:xfrm>
            <a:off x="-23939" y="-11575"/>
            <a:ext cx="12215939" cy="6869575"/>
          </a:xfrm>
          <a:custGeom>
            <a:avLst/>
            <a:gdLst>
              <a:gd name="connsiteX0" fmla="*/ 10153984 w 12215939"/>
              <a:gd name="connsiteY0" fmla="*/ 0 h 6869575"/>
              <a:gd name="connsiteX1" fmla="*/ 12215939 w 12215939"/>
              <a:gd name="connsiteY1" fmla="*/ 0 h 6869575"/>
              <a:gd name="connsiteX2" fmla="*/ 12215939 w 12215939"/>
              <a:gd name="connsiteY2" fmla="*/ 6869575 h 6869575"/>
              <a:gd name="connsiteX3" fmla="*/ 0 w 12215939"/>
              <a:gd name="connsiteY3" fmla="*/ 6869575 h 6869575"/>
              <a:gd name="connsiteX4" fmla="*/ 0 w 12215939"/>
              <a:gd name="connsiteY4" fmla="*/ 6585996 h 6869575"/>
              <a:gd name="connsiteX5" fmla="*/ 10153984 w 12215939"/>
              <a:gd name="connsiteY5" fmla="*/ 6585996 h 6869575"/>
              <a:gd name="connsiteX6" fmla="*/ 10153984 w 12215939"/>
              <a:gd name="connsiteY6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939" h="6869575">
                <a:moveTo>
                  <a:pt x="10153984" y="0"/>
                </a:moveTo>
                <a:lnTo>
                  <a:pt x="12215939" y="0"/>
                </a:lnTo>
                <a:lnTo>
                  <a:pt x="12215939" y="6869575"/>
                </a:lnTo>
                <a:lnTo>
                  <a:pt x="0" y="6869575"/>
                </a:lnTo>
                <a:lnTo>
                  <a:pt x="0" y="6585996"/>
                </a:lnTo>
                <a:lnTo>
                  <a:pt x="10153984" y="6585996"/>
                </a:lnTo>
                <a:lnTo>
                  <a:pt x="10153984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1E86D5-340B-410B-C6F2-B870670952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14792" y="596348"/>
            <a:ext cx="2494722" cy="26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 baseline="0">
                <a:latin typeface="Bebas Neue Regular" panose="020B0606020202050201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BFE9E33-BCB5-A0EF-4ACB-A8F5076AF9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27151" y="2131335"/>
            <a:ext cx="6229350" cy="3854450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lnSpc>
                <a:spcPct val="110000"/>
              </a:lnSpc>
              <a:buNone/>
              <a:defRPr sz="1200" u="none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0000"/>
              </a:lnSpc>
              <a:defRPr sz="1200"/>
            </a:lvl2pPr>
            <a:lvl3pPr>
              <a:lnSpc>
                <a:spcPct val="110000"/>
              </a:lnSpc>
              <a:defRPr sz="12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800"/>
            </a:lvl5pPr>
          </a:lstStyle>
          <a:p>
            <a:pPr algn="just"/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 ipsum dolor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Suspendisse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mattis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gravida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Duis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ullamcorper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tincidunt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 ac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nisl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sollicitudin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Aliquam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convallis. In vel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sodales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diam tempus,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metus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Proin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purus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aliquet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id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urna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Integer vitae lorem maximus,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eleifend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sapien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ac,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Sed magna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finibus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/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eros. Donec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laoreet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Cras 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eros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Vivamus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sed ligula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venenatis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scelerisque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id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tortor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Maecenas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elit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ornare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a. Morbi non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dolor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tempor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Donec dictum, dui vel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viverra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eros eros pharetra lorem,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diam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magna. </a:t>
            </a:r>
          </a:p>
          <a:p>
            <a:pPr algn="just"/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Maecenas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gravida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pharetra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lacinia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erat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faucibus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Fusce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odio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est.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enim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vel porta lacinia.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ligula vitae, tempus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justo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lobortis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vulputate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nec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augue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vitae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pulvinar.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Curabitur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tempus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rhoncus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en-CA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en-CA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BC782ADA-2E74-2DE0-E295-700775B24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2977" y="1243759"/>
            <a:ext cx="3633109" cy="931570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4400">
                <a:solidFill>
                  <a:schemeClr val="tx1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32C29-016A-E0B6-73EA-BC3E03046CE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870BA-FB2B-5371-C167-0A8BC4C158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98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red lines&#10;&#10;Description automatically generated with low confidence">
            <a:extLst>
              <a:ext uri="{FF2B5EF4-FFF2-40B4-BE49-F238E27FC236}">
                <a16:creationId xmlns:a16="http://schemas.microsoft.com/office/drawing/2014/main" id="{E220875C-C786-16CE-92D0-F52619AA1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1E09198-780D-7E51-D392-B30F16B851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6422" y="4543948"/>
            <a:ext cx="5279577" cy="1232378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5000"/>
              </a:lnSpc>
              <a:buFont typeface="Arial" panose="020B0604020202020204" pitchFamily="34" charset="0"/>
              <a:buNone/>
              <a:defRPr sz="4400"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r>
              <a:rPr lang="en-US" dirty="0" err="1"/>
              <a:t>SUBTitle</a:t>
            </a:r>
            <a:r>
              <a:rPr lang="en-US" dirty="0"/>
              <a:t> goes here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E1EB75A-67E6-800F-A43C-D3E039B9AF5D}"/>
              </a:ext>
            </a:extLst>
          </p:cNvPr>
          <p:cNvSpPr txBox="1">
            <a:spLocks/>
          </p:cNvSpPr>
          <p:nvPr/>
        </p:nvSpPr>
        <p:spPr>
          <a:xfrm>
            <a:off x="-23939" y="-11575"/>
            <a:ext cx="12215939" cy="6869575"/>
          </a:xfrm>
          <a:custGeom>
            <a:avLst/>
            <a:gdLst>
              <a:gd name="connsiteX0" fmla="*/ 10153984 w 12215939"/>
              <a:gd name="connsiteY0" fmla="*/ 0 h 6869575"/>
              <a:gd name="connsiteX1" fmla="*/ 12215939 w 12215939"/>
              <a:gd name="connsiteY1" fmla="*/ 0 h 6869575"/>
              <a:gd name="connsiteX2" fmla="*/ 12215939 w 12215939"/>
              <a:gd name="connsiteY2" fmla="*/ 6869575 h 6869575"/>
              <a:gd name="connsiteX3" fmla="*/ 0 w 12215939"/>
              <a:gd name="connsiteY3" fmla="*/ 6869575 h 6869575"/>
              <a:gd name="connsiteX4" fmla="*/ 0 w 12215939"/>
              <a:gd name="connsiteY4" fmla="*/ 6585996 h 6869575"/>
              <a:gd name="connsiteX5" fmla="*/ 10153984 w 12215939"/>
              <a:gd name="connsiteY5" fmla="*/ 6585996 h 6869575"/>
              <a:gd name="connsiteX6" fmla="*/ 10153984 w 12215939"/>
              <a:gd name="connsiteY6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5939" h="6869575">
                <a:moveTo>
                  <a:pt x="10153984" y="0"/>
                </a:moveTo>
                <a:lnTo>
                  <a:pt x="12215939" y="0"/>
                </a:lnTo>
                <a:lnTo>
                  <a:pt x="12215939" y="6869575"/>
                </a:lnTo>
                <a:lnTo>
                  <a:pt x="0" y="6869575"/>
                </a:lnTo>
                <a:lnTo>
                  <a:pt x="0" y="6585996"/>
                </a:lnTo>
                <a:lnTo>
                  <a:pt x="10153984" y="6585996"/>
                </a:lnTo>
                <a:lnTo>
                  <a:pt x="10153984" y="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E2CA77F-CC84-2E95-7031-8616681FA2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0714" y="1081674"/>
            <a:ext cx="7436223" cy="3699350"/>
          </a:xfrm>
          <a:prstGeom prst="rect">
            <a:avLst/>
          </a:prstGeom>
        </p:spPr>
        <p:txBody>
          <a:bodyPr anchor="b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0000"/>
              </a:lnSpc>
              <a:buNone/>
              <a:defRPr sz="13500">
                <a:solidFill>
                  <a:srgbClr val="B5121B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2DAA48D-332C-3EA8-7C5E-C9F129EB59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10" y="1505415"/>
            <a:ext cx="7904573" cy="3219855"/>
          </a:xfrm>
          <a:prstGeom prst="rect">
            <a:avLst/>
          </a:prstGeom>
        </p:spPr>
        <p:txBody>
          <a:bodyPr anchor="b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>
              <a:lnSpc>
                <a:spcPct val="70000"/>
              </a:lnSpc>
              <a:buNone/>
              <a:defRPr sz="13500">
                <a:ln w="6350">
                  <a:solidFill>
                    <a:schemeClr val="bg1"/>
                  </a:solidFill>
                </a:ln>
                <a:noFill/>
                <a:latin typeface="Bebas Neue Regular" panose="020B0606020202050201" pitchFamily="34" charset="77"/>
              </a:defRPr>
            </a:lvl1pPr>
          </a:lstStyle>
          <a:p>
            <a:pPr lvl="0"/>
            <a:r>
              <a:rPr lang="en-US" dirty="0"/>
              <a:t>Click to add outline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7192926-4031-4354-DF2E-C31941608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14792" y="596348"/>
            <a:ext cx="2494722" cy="2683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 i="0" baseline="0">
                <a:solidFill>
                  <a:schemeClr val="bg1"/>
                </a:solidFill>
                <a:latin typeface="Bebas Neue Regular" panose="020B0606020202050201" pitchFamily="34" charset="77"/>
                <a:ea typeface="Helvetica Neue Condensed" panose="02000503000000020004" pitchFamily="2" charset="0"/>
                <a:cs typeface="Helvetica Neue Condensed" panose="02000503000000020004" pitchFamily="2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D689DB-CF50-7285-8442-589115BDC7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3C07B-A5B3-43EF-6BEA-7F51593EE4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88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4DB2F16-1E5E-5547-EFA3-7145CF78F9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19335" y="0"/>
            <a:ext cx="9772667" cy="6858002"/>
          </a:xfrm>
          <a:custGeom>
            <a:avLst/>
            <a:gdLst>
              <a:gd name="connsiteX0" fmla="*/ 3981631 w 9772667"/>
              <a:gd name="connsiteY0" fmla="*/ 0 h 6858002"/>
              <a:gd name="connsiteX1" fmla="*/ 3992423 w 9772667"/>
              <a:gd name="connsiteY1" fmla="*/ 0 h 6858002"/>
              <a:gd name="connsiteX2" fmla="*/ 9635348 w 9772667"/>
              <a:gd name="connsiteY2" fmla="*/ 0 h 6858002"/>
              <a:gd name="connsiteX3" fmla="*/ 9772667 w 9772667"/>
              <a:gd name="connsiteY3" fmla="*/ 0 h 6858002"/>
              <a:gd name="connsiteX4" fmla="*/ 9772667 w 9772667"/>
              <a:gd name="connsiteY4" fmla="*/ 251458 h 6858002"/>
              <a:gd name="connsiteX5" fmla="*/ 9772667 w 9772667"/>
              <a:gd name="connsiteY5" fmla="*/ 6858002 h 6858002"/>
              <a:gd name="connsiteX6" fmla="*/ 2081377 w 9772667"/>
              <a:gd name="connsiteY6" fmla="*/ 6858002 h 6858002"/>
              <a:gd name="connsiteX7" fmla="*/ 324412 w 9772667"/>
              <a:gd name="connsiteY7" fmla="*/ 5656974 h 6858002"/>
              <a:gd name="connsiteX8" fmla="*/ 0 w 9772667"/>
              <a:gd name="connsiteY8" fmla="*/ 5449521 h 6858002"/>
              <a:gd name="connsiteX9" fmla="*/ 2877552 w 9772667"/>
              <a:gd name="connsiteY9" fmla="*/ 4817764 h 6858002"/>
              <a:gd name="connsiteX10" fmla="*/ 3147557 w 9772667"/>
              <a:gd name="connsiteY10" fmla="*/ 4588723 h 6858002"/>
              <a:gd name="connsiteX11" fmla="*/ 3039694 w 9772667"/>
              <a:gd name="connsiteY11" fmla="*/ 4085235 h 6858002"/>
              <a:gd name="connsiteX12" fmla="*/ 2631862 w 9772667"/>
              <a:gd name="connsiteY12" fmla="*/ 3686459 h 6858002"/>
              <a:gd name="connsiteX13" fmla="*/ 5138340 w 9772667"/>
              <a:gd name="connsiteY13" fmla="*/ 4129749 h 6858002"/>
              <a:gd name="connsiteX14" fmla="*/ 6504551 w 9772667"/>
              <a:gd name="connsiteY14" fmla="*/ 4407305 h 6858002"/>
              <a:gd name="connsiteX15" fmla="*/ 2924531 w 9772667"/>
              <a:gd name="connsiteY15" fmla="*/ 1983913 h 6858002"/>
              <a:gd name="connsiteX16" fmla="*/ 2514922 w 9772667"/>
              <a:gd name="connsiteY16" fmla="*/ 1534527 h 6858002"/>
              <a:gd name="connsiteX17" fmla="*/ 3942778 w 9772667"/>
              <a:gd name="connsiteY17" fmla="*/ 813110 h 6858002"/>
              <a:gd name="connsiteX18" fmla="*/ 3981631 w 9772667"/>
              <a:gd name="connsiteY18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772667" h="6858002">
                <a:moveTo>
                  <a:pt x="3981631" y="0"/>
                </a:moveTo>
                <a:lnTo>
                  <a:pt x="3992423" y="0"/>
                </a:lnTo>
                <a:lnTo>
                  <a:pt x="9635348" y="0"/>
                </a:lnTo>
                <a:lnTo>
                  <a:pt x="9772667" y="0"/>
                </a:lnTo>
                <a:lnTo>
                  <a:pt x="9772667" y="251458"/>
                </a:lnTo>
                <a:lnTo>
                  <a:pt x="9772667" y="6858002"/>
                </a:lnTo>
                <a:lnTo>
                  <a:pt x="2081377" y="6858002"/>
                </a:lnTo>
                <a:cubicBezTo>
                  <a:pt x="1653485" y="6281109"/>
                  <a:pt x="928859" y="6007236"/>
                  <a:pt x="324412" y="5656974"/>
                </a:cubicBezTo>
                <a:cubicBezTo>
                  <a:pt x="211154" y="5591314"/>
                  <a:pt x="102086" y="5522989"/>
                  <a:pt x="0" y="5449521"/>
                </a:cubicBezTo>
                <a:cubicBezTo>
                  <a:pt x="778335" y="4578499"/>
                  <a:pt x="1926537" y="5087129"/>
                  <a:pt x="2877552" y="4817764"/>
                </a:cubicBezTo>
                <a:cubicBezTo>
                  <a:pt x="3020458" y="4752614"/>
                  <a:pt x="3105338" y="4674065"/>
                  <a:pt x="3147557" y="4588723"/>
                </a:cubicBezTo>
                <a:cubicBezTo>
                  <a:pt x="3225770" y="4430546"/>
                  <a:pt x="3157333" y="4248874"/>
                  <a:pt x="3039694" y="4085235"/>
                </a:cubicBezTo>
                <a:cubicBezTo>
                  <a:pt x="2920469" y="3919375"/>
                  <a:pt x="2750644" y="3771993"/>
                  <a:pt x="2631862" y="3686459"/>
                </a:cubicBezTo>
                <a:cubicBezTo>
                  <a:pt x="3538564" y="3515899"/>
                  <a:pt x="4328136" y="3860511"/>
                  <a:pt x="5138340" y="4129749"/>
                </a:cubicBezTo>
                <a:cubicBezTo>
                  <a:pt x="5580201" y="4276560"/>
                  <a:pt x="6028156" y="4401018"/>
                  <a:pt x="6504551" y="4407305"/>
                </a:cubicBezTo>
                <a:cubicBezTo>
                  <a:pt x="5169068" y="3864130"/>
                  <a:pt x="3930906" y="3024034"/>
                  <a:pt x="2924531" y="1983913"/>
                </a:cubicBezTo>
                <a:cubicBezTo>
                  <a:pt x="2783276" y="1837927"/>
                  <a:pt x="2646655" y="1688069"/>
                  <a:pt x="2514922" y="1534527"/>
                </a:cubicBezTo>
                <a:cubicBezTo>
                  <a:pt x="3064707" y="1612315"/>
                  <a:pt x="3840629" y="1375778"/>
                  <a:pt x="3942778" y="813110"/>
                </a:cubicBezTo>
                <a:cubicBezTo>
                  <a:pt x="3993249" y="534982"/>
                  <a:pt x="4000867" y="264983"/>
                  <a:pt x="398163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FFD1446B-C39A-82C3-9BEA-1D488A42F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9335" y="0"/>
            <a:ext cx="652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5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C304DF3-FD7E-1F60-ADCC-58D1A606B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C92E2D-D3BE-90FC-96D4-8AAC3D2B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491" y="640108"/>
            <a:ext cx="9011478" cy="9501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latin typeface="Bebas Neue Regular" panose="020B0606020202050201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97771-6707-65B0-12B7-566ACFBAE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244" y="161014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42F3A-762E-716F-A06F-E0ED93E8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EC344D-0E33-6A2D-B13A-16EB0EDFA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5765" y="4984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Bebas Neue Regular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76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dark, image&#10;&#10;Description automatically generated">
            <a:extLst>
              <a:ext uri="{FF2B5EF4-FFF2-40B4-BE49-F238E27FC236}">
                <a16:creationId xmlns:a16="http://schemas.microsoft.com/office/drawing/2014/main" id="{C2069374-2890-0C5D-E75A-2C57541F6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A88AC-3D05-5D7A-7265-F6A0AAD4BD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C797771-6707-65B0-12B7-566ACFBAE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1444" y="26011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42F3A-762E-716F-A06F-E0ED93E8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E2BD81-D0A0-4F1A-A442-B71977326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322" y="1393546"/>
            <a:ext cx="5145156" cy="1051478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2141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indoor, dark, image&#10;&#10;Description automatically generated">
            <a:extLst>
              <a:ext uri="{FF2B5EF4-FFF2-40B4-BE49-F238E27FC236}">
                <a16:creationId xmlns:a16="http://schemas.microsoft.com/office/drawing/2014/main" id="{C2069374-2890-0C5D-E75A-2C57541F6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0C304DF3-FD7E-1F60-ADCC-58D1A606BC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C92E2D-D3BE-90FC-96D4-8AAC3D2B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491" y="640108"/>
            <a:ext cx="9011478" cy="95015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97771-6707-65B0-12B7-566ACFBAE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4244" y="1610140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42F3A-762E-716F-A06F-E0ED93E8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9EC344D-0E33-6A2D-B13A-16EB0EDFA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5765" y="4984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56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text, indoor, dark, image&#10;&#10;Description automatically generated">
            <a:extLst>
              <a:ext uri="{FF2B5EF4-FFF2-40B4-BE49-F238E27FC236}">
                <a16:creationId xmlns:a16="http://schemas.microsoft.com/office/drawing/2014/main" id="{9A6990E0-6B46-D7CB-ADB2-44C786FDA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BF5415-93D5-C7E5-62E6-11575D4929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09F72-4824-9DC0-7F82-03685495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70" y="881958"/>
            <a:ext cx="3832692" cy="123494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5000"/>
              </a:lnSpc>
              <a:defRPr sz="3600">
                <a:latin typeface="Bebas Neue Regular" panose="020B0606020202050201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56B1D-AF0E-D285-AFE4-481130CB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8198B-7A9D-DEC4-D04D-68C7FC0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6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dark, light, image&#10;&#10;Description automatically generated">
            <a:extLst>
              <a:ext uri="{FF2B5EF4-FFF2-40B4-BE49-F238E27FC236}">
                <a16:creationId xmlns:a16="http://schemas.microsoft.com/office/drawing/2014/main" id="{CC59D608-13D2-750D-982A-B191FBB6BE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7734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09F72-4824-9DC0-7F82-03685495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260" y="1100617"/>
            <a:ext cx="7050790" cy="128477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75000"/>
              </a:lnSpc>
              <a:defRPr>
                <a:solidFill>
                  <a:schemeClr val="tx1"/>
                </a:solidFill>
                <a:latin typeface="Bebas Neue Regular" panose="020B0606020202050201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56B1D-AF0E-D285-AFE4-481130CB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8198B-7A9D-DEC4-D04D-68C7FC0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BECB9-B465-3D30-2F16-F0BCE54B14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 flipH="1">
            <a:off x="8862927" y="506035"/>
            <a:ext cx="150383" cy="1647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414A000-D7BE-53F7-6120-D96591B67BC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H="1">
            <a:off x="11523773" y="761645"/>
            <a:ext cx="150383" cy="1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2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A4B83-B63B-8B32-B19C-C1409D5E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68A5B0-1DAC-D9F8-C712-5DAE5D1E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B7AA9-4C47-2795-518A-2D2ABE6F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F1DC3-67BB-1AC1-F2E2-ACEF6770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9180-0DBC-40B5-A244-DE4977431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421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922DA5D-7A3A-892C-7EFA-0C541B167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6637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56B1D-AF0E-D285-AFE4-481130CB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8198B-7A9D-DEC4-D04D-68C7FC0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7B69AC-9069-4E21-BAA1-0D84D146E2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 flipH="1">
            <a:off x="8862927" y="506035"/>
            <a:ext cx="150383" cy="164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26DB15-3D39-B313-5B27-F0A975ECE2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H="1">
            <a:off x="11523773" y="761645"/>
            <a:ext cx="150383" cy="16470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FDDA68-6B97-09CB-2F9A-A8AAFCF0A83F}"/>
              </a:ext>
            </a:extLst>
          </p:cNvPr>
          <p:cNvCxnSpPr>
            <a:cxnSpLocks/>
          </p:cNvCxnSpPr>
          <p:nvPr userDrawn="1"/>
        </p:nvCxnSpPr>
        <p:spPr>
          <a:xfrm>
            <a:off x="1739900" y="719576"/>
            <a:ext cx="6908800" cy="0"/>
          </a:xfrm>
          <a:prstGeom prst="line">
            <a:avLst/>
          </a:prstGeom>
          <a:ln w="12700">
            <a:solidFill>
              <a:srgbClr val="D71E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109F72-4824-9DC0-7F82-03685495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08" y="447675"/>
            <a:ext cx="3527292" cy="718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>
                <a:latin typeface="Bebas Neue Regular" panose="020B0606020202050201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35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35976C-6169-7334-2F62-1E36A80295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1CE3B-0F46-CC48-CEC8-B1B1D5030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5CEEA-ED98-4EDF-EFDD-B7C921AE8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logo of a person playing golf&#10;&#10;Description automatically generated">
            <a:extLst>
              <a:ext uri="{FF2B5EF4-FFF2-40B4-BE49-F238E27FC236}">
                <a16:creationId xmlns:a16="http://schemas.microsoft.com/office/drawing/2014/main" id="{E0B64A91-4396-4DD0-0F9C-520C87CA7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11" y="190016"/>
            <a:ext cx="789201" cy="8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58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35976C-6169-7334-2F62-1E36A80295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1CE3B-0F46-CC48-CEC8-B1B1D50300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5CEEA-ED98-4EDF-EFDD-B7C921AE8C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5A98BF-4F47-2354-2A52-847187C8D357}"/>
              </a:ext>
            </a:extLst>
          </p:cNvPr>
          <p:cNvGrpSpPr/>
          <p:nvPr userDrawn="1"/>
        </p:nvGrpSpPr>
        <p:grpSpPr>
          <a:xfrm>
            <a:off x="-2" y="1"/>
            <a:ext cx="5063010" cy="4504656"/>
            <a:chOff x="-2" y="1"/>
            <a:chExt cx="5063010" cy="450465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EC38608-822A-362B-1892-3C3CC0E9CDE7}"/>
                </a:ext>
              </a:extLst>
            </p:cNvPr>
            <p:cNvSpPr/>
            <p:nvPr userDrawn="1"/>
          </p:nvSpPr>
          <p:spPr>
            <a:xfrm flipH="1">
              <a:off x="-2" y="1"/>
              <a:ext cx="5063010" cy="4504656"/>
            </a:xfrm>
            <a:prstGeom prst="rect">
              <a:avLst/>
            </a:prstGeom>
            <a:gradFill flip="none" rotWithShape="1">
              <a:gsLst>
                <a:gs pos="53000">
                  <a:schemeClr val="bg1">
                    <a:alpha val="0"/>
                  </a:schemeClr>
                </a:gs>
                <a:gs pos="75000">
                  <a:schemeClr val="tx1">
                    <a:alpha val="50000"/>
                  </a:schemeClr>
                </a:gs>
                <a:gs pos="100000">
                  <a:schemeClr val="tx1">
                    <a:alpha val="78000"/>
                  </a:schemeClr>
                </a:gs>
              </a:gsLst>
              <a:lin ang="18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BE1193-C877-2C59-8918-F0CBB0956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907" y="267415"/>
              <a:ext cx="617464" cy="733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0503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C273832-E91B-1C38-5127-9461977371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09F72-4824-9DC0-7F82-036854955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759" y="1127343"/>
            <a:ext cx="7667155" cy="713984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bg1"/>
                </a:solidFill>
                <a:latin typeface="Bebas Neue Regular" panose="020B0606020202050201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56B1D-AF0E-D285-AFE4-481130CB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8198B-7A9D-DEC4-D04D-68C7FC0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204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9307CD5-7A64-FED8-72BF-A25B6CB85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D56B1D-AF0E-D285-AFE4-481130CBC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8198B-7A9D-DEC4-D04D-68C7FC0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32995-49BC-6DCB-15F8-3C1E86D3B3AA}"/>
              </a:ext>
            </a:extLst>
          </p:cNvPr>
          <p:cNvSpPr/>
          <p:nvPr userDrawn="1"/>
        </p:nvSpPr>
        <p:spPr>
          <a:xfrm>
            <a:off x="11798926" y="6402485"/>
            <a:ext cx="19073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DBD31765-004A-FE57-ED38-D980587AD3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3540" y="2322156"/>
            <a:ext cx="8906005" cy="4030049"/>
          </a:xfrm>
          <a:prstGeom prst="rect">
            <a:avLst/>
          </a:prstGeom>
        </p:spPr>
        <p:txBody>
          <a:bodyPr anchor="b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 algn="ctr">
              <a:lnSpc>
                <a:spcPct val="70000"/>
              </a:lnSpc>
              <a:buNone/>
              <a:defRPr sz="15000">
                <a:solidFill>
                  <a:srgbClr val="B5121B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r>
              <a:rPr lang="en-US" dirty="0"/>
              <a:t>LONGER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32903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9307CD5-7A64-FED8-72BF-A25B6CB85C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730F86-58A9-9926-A924-7A15B8C7562D}"/>
              </a:ext>
            </a:extLst>
          </p:cNvPr>
          <p:cNvSpPr/>
          <p:nvPr userDrawn="1"/>
        </p:nvSpPr>
        <p:spPr>
          <a:xfrm>
            <a:off x="8756690" y="277287"/>
            <a:ext cx="3042236" cy="807498"/>
          </a:xfrm>
          <a:prstGeom prst="rect">
            <a:avLst/>
          </a:prstGeom>
          <a:solidFill>
            <a:srgbClr val="1A1A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8198B-7A9D-DEC4-D04D-68C7FC01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2">
            <a:extLst>
              <a:ext uri="{FF2B5EF4-FFF2-40B4-BE49-F238E27FC236}">
                <a16:creationId xmlns:a16="http://schemas.microsoft.com/office/drawing/2014/main" id="{DBD31765-004A-FE57-ED38-D980587AD3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603" y="1651711"/>
            <a:ext cx="9832931" cy="4187462"/>
          </a:xfrm>
          <a:prstGeom prst="rect">
            <a:avLst/>
          </a:prstGeom>
        </p:spPr>
        <p:txBody>
          <a:bodyPr anchor="b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 algn="ctr">
              <a:lnSpc>
                <a:spcPct val="70000"/>
              </a:lnSpc>
              <a:buNone/>
              <a:defRPr sz="20000">
                <a:solidFill>
                  <a:srgbClr val="B5121B"/>
                </a:solidFill>
                <a:latin typeface="Bebas Neue Regular" panose="020B0606020202050201" pitchFamily="34" charset="77"/>
              </a:defRPr>
            </a:lvl1pPr>
          </a:lstStyle>
          <a:p>
            <a:pPr lvl="0"/>
            <a:r>
              <a:rPr lang="en-US" dirty="0"/>
              <a:t>SHORT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32995-49BC-6DCB-15F8-3C1E86D3B3AA}"/>
              </a:ext>
            </a:extLst>
          </p:cNvPr>
          <p:cNvSpPr/>
          <p:nvPr userDrawn="1"/>
        </p:nvSpPr>
        <p:spPr>
          <a:xfrm>
            <a:off x="11798926" y="6402485"/>
            <a:ext cx="190736" cy="290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B122185-FA7C-D3BB-67E2-6646E2D18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31351" y="498474"/>
            <a:ext cx="251516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E5DE1-2936-3784-C97B-BE4A683428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 flipH="1">
            <a:off x="8865714" y="367569"/>
            <a:ext cx="150383" cy="1647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1FB271-366B-D57E-6F04-793960877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 flipH="1">
            <a:off x="11553675" y="781245"/>
            <a:ext cx="150383" cy="16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47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1456B-F175-AD99-B64E-AA09CE20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1038A1-27ED-5340-8763-EAB56312C19C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BA1C1-81C6-3283-0FEE-4251FE4D5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0D02D-C996-1E58-D270-D0FA91433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FC38504-3264-6EDD-CC03-539006619D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65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FB1EE8C-039F-2C40-FB88-E4990B34CC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9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8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4FCB496-F1A3-553A-9360-6351F440D306}"/>
              </a:ext>
            </a:extLst>
          </p:cNvPr>
          <p:cNvSpPr/>
          <p:nvPr userDrawn="1"/>
        </p:nvSpPr>
        <p:spPr>
          <a:xfrm>
            <a:off x="0" y="1"/>
            <a:ext cx="12192000" cy="464160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D108-21A3-77C7-D89A-46876B521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272211" y="110864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0EA4-D319-6D13-EE3E-A882DAAD70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1B50A-7A78-1B43-B087-1EDCE76DE49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8D7F80-9FCE-7665-CF1B-A5162AC3FD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6" y="49716"/>
            <a:ext cx="321157" cy="3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4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25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3AB5-CE2A-E1D0-E080-937D3FF17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0CDA-07C1-30ED-503F-AE412E16D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74A282-5229-EE09-4451-60FEE3380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A0963-0359-8ACF-DA5D-C74176B2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159CF-E300-4A20-3B90-F2CAE8AD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C56F1-3530-3595-0D8B-184E61F87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5C65-C057-91A9-11DF-A6CDB395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F2B9C-0774-AC1F-78E8-A377DBF9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FEBF35-0B2C-7B11-660E-E694DAC0AB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314C53-1BE8-A0EC-E50D-6FB090FDA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5E2310-0EB2-E5E3-F091-0BCD85C6C6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18BAB-C3B6-053F-3B19-60349F52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4DBFC-759E-7235-2FF2-3A6EEA8A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462E90-BF3B-4A6E-B630-0DC1590B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0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D92F-0211-2D1A-ACCE-F2A2DA914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CAE0D-EB7A-78D5-4463-CC5E9477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1AAF8B-DC28-E5E1-411B-949FB6B2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84F40-9912-EB8A-AD2F-CF3A18CF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2868D5-521C-08EF-CCF1-AB1A0637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B3C34-96A6-411C-1DE7-CA7A22C2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9188EA-3559-3364-80D4-3742B003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6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216F1-2224-5FCA-2314-0A8BB1544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A623B-438C-9F79-A419-9E6843213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7D3A2-3A89-A29D-A89E-D28653EFE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66E51-8E24-260A-D472-E7F1220B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8E3D3-FF4A-9397-ABD5-79BB9F59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D11913-C6FF-DD8B-3A60-59856158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72E83-5BBC-B06B-03F4-10B7C494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7F8043-33E7-02C7-1A59-5DA7040217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8021-7E16-4050-30B8-B51D6C259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9D1EA-2117-9D5E-35ED-A99E4685F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4AF7B-1E6E-6A10-5B67-DE9B0DDA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584E7A-AE33-3800-1A04-5F9A50B6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FBD27-5E7B-56A1-EA29-A7493E84C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A4E37-B367-1B02-C07D-1844A27DA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9CBA-AE78-C6AD-3B3B-55A10C966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15D0B-7AD7-8F46-8DBB-D3A17628FEC7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ADF66-A948-2664-A6E5-21B400DD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9C7BE-2116-29D6-D08B-0251B95CB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0F13-F8C9-C14C-A1E4-330228637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66A9F-65EE-5ECF-3424-52057D9DF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55765" y="4984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i="0">
                <a:solidFill>
                  <a:schemeClr val="tx1"/>
                </a:solidFill>
                <a:latin typeface="Bebas Neue Regular" panose="020B0606020202050201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7A65-DB00-478A-4D58-0D42E5863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0755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1B50A-7A78-1B43-B087-1EDCE76DE4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5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hyperlink" Target="https://ca.linkedin.com/company/golf-canada" TargetMode="External"/><Relationship Id="rId18" Type="http://schemas.openxmlformats.org/officeDocument/2006/relationships/image" Target="../media/image45.svg"/><Relationship Id="rId3" Type="http://schemas.openxmlformats.org/officeDocument/2006/relationships/image" Target="../media/image34.jpeg"/><Relationship Id="rId21" Type="http://schemas.openxmlformats.org/officeDocument/2006/relationships/image" Target="../media/image47.svg"/><Relationship Id="rId7" Type="http://schemas.openxmlformats.org/officeDocument/2006/relationships/hyperlink" Target="https://www.instagram.com/thegolfcanada/" TargetMode="External"/><Relationship Id="rId12" Type="http://schemas.openxmlformats.org/officeDocument/2006/relationships/image" Target="../media/image41.svg"/><Relationship Id="rId17" Type="http://schemas.openxmlformats.org/officeDocument/2006/relationships/image" Target="../media/image44.png"/><Relationship Id="rId2" Type="http://schemas.openxmlformats.org/officeDocument/2006/relationships/image" Target="../media/image33.emf"/><Relationship Id="rId16" Type="http://schemas.openxmlformats.org/officeDocument/2006/relationships/hyperlink" Target="https://www.golfcanada.ca/" TargetMode="External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24" Type="http://schemas.openxmlformats.org/officeDocument/2006/relationships/image" Target="../media/image49.svg"/><Relationship Id="rId5" Type="http://schemas.openxmlformats.org/officeDocument/2006/relationships/image" Target="../media/image36.png"/><Relationship Id="rId15" Type="http://schemas.openxmlformats.org/officeDocument/2006/relationships/image" Target="../media/image43.svg"/><Relationship Id="rId23" Type="http://schemas.openxmlformats.org/officeDocument/2006/relationships/image" Target="../media/image48.png"/><Relationship Id="rId10" Type="http://schemas.openxmlformats.org/officeDocument/2006/relationships/hyperlink" Target="https://www.facebook.com/GolfCanada" TargetMode="External"/><Relationship Id="rId19" Type="http://schemas.openxmlformats.org/officeDocument/2006/relationships/hyperlink" Target="https://www.tiktok.com/@golfcanada?lang=en" TargetMode="External"/><Relationship Id="rId4" Type="http://schemas.openxmlformats.org/officeDocument/2006/relationships/image" Target="../media/image35.png"/><Relationship Id="rId9" Type="http://schemas.openxmlformats.org/officeDocument/2006/relationships/image" Target="../media/image39.svg"/><Relationship Id="rId14" Type="http://schemas.openxmlformats.org/officeDocument/2006/relationships/image" Target="../media/image42.png"/><Relationship Id="rId22" Type="http://schemas.openxmlformats.org/officeDocument/2006/relationships/hyperlink" Target="https://twitter.com/golfcanad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hyperlink" Target="mailto:hdaniels@golfcanada.ca" TargetMode="External"/><Relationship Id="rId4" Type="http://schemas.openxmlformats.org/officeDocument/2006/relationships/hyperlink" Target="mailto:donna@donnascully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F21A479-B805-2D89-36B7-68E88EBFD1A8}"/>
              </a:ext>
            </a:extLst>
          </p:cNvPr>
          <p:cNvSpPr txBox="1">
            <a:spLocks/>
          </p:cNvSpPr>
          <p:nvPr/>
        </p:nvSpPr>
        <p:spPr>
          <a:xfrm>
            <a:off x="292592" y="527255"/>
            <a:ext cx="6327808" cy="1592996"/>
          </a:xfrm>
          <a:prstGeom prst="rect">
            <a:avLst/>
          </a:prstGeom>
        </p:spPr>
        <p:txBody>
          <a:bodyPr anchor="t">
            <a:scene3d>
              <a:camera prst="orthographicFront">
                <a:rot lat="1410000" lon="20040000" rev="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0" kern="1200" spc="-20" baseline="0">
                <a:solidFill>
                  <a:srgbClr val="B5121B"/>
                </a:solidFill>
                <a:latin typeface="Bebas Neue Regular" panose="020B0606020202050201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u="none" strike="noStrike" kern="1200" cap="none" spc="-20" normalizeH="0" baseline="0" noProof="0" dirty="0">
                <a:ln>
                  <a:noFill/>
                </a:ln>
                <a:solidFill>
                  <a:srgbClr val="B5121B"/>
                </a:solidFill>
                <a:effectLst/>
                <a:uLnTx/>
                <a:uFillTx/>
                <a:latin typeface="Gotham Black" panose="02000604040000020004" pitchFamily="50" charset="0"/>
                <a:cs typeface="Gotham Medium" pitchFamily="2" charset="0"/>
              </a:rPr>
              <a:t>Adopt a Hole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latin typeface="Gotham Black" panose="02000604040000020004" pitchFamily="50" charset="0"/>
                <a:cs typeface="Gotham Medium" pitchFamily="2" charset="0"/>
              </a:rPr>
              <a:t>Golf Canada &amp; </a:t>
            </a:r>
            <a:r>
              <a:rPr lang="en-US" sz="5400" dirty="0" err="1">
                <a:latin typeface="Gotham Black" panose="02000604040000020004" pitchFamily="50" charset="0"/>
                <a:cs typeface="Gotham Medium" pitchFamily="2" charset="0"/>
              </a:rPr>
              <a:t>Mississaugua</a:t>
            </a:r>
            <a:r>
              <a:rPr lang="en-US" sz="5400" dirty="0">
                <a:latin typeface="Gotham Black" panose="02000604040000020004" pitchFamily="50" charset="0"/>
                <a:cs typeface="Gotham Medium" pitchFamily="2" charset="0"/>
              </a:rPr>
              <a:t> need your help!</a:t>
            </a:r>
            <a:endParaRPr kumimoji="0" lang="en-US" sz="5400" u="none" strike="noStrike" kern="1200" cap="none" spc="-20" normalizeH="0" baseline="0" noProof="0" dirty="0">
              <a:ln>
                <a:noFill/>
              </a:ln>
              <a:solidFill>
                <a:srgbClr val="B5121B"/>
              </a:solidFill>
              <a:effectLst/>
              <a:uLnTx/>
              <a:uFillTx/>
              <a:latin typeface="Gotham Black" panose="02000604040000020004" pitchFamily="50" charset="0"/>
              <a:cs typeface="Gotham Medium" pitchFamily="2" charset="0"/>
            </a:endParaRPr>
          </a:p>
        </p:txBody>
      </p:sp>
      <p:pic>
        <p:nvPicPr>
          <p:cNvPr id="3" name="Picture 2" descr="A close-up of logos&#10;&#10;Description automatically generated">
            <a:extLst>
              <a:ext uri="{FF2B5EF4-FFF2-40B4-BE49-F238E27FC236}">
                <a16:creationId xmlns:a16="http://schemas.microsoft.com/office/drawing/2014/main" id="{63BA3EEE-2C96-175E-7167-67CBCAF845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89037D-DFF5-3B1F-2588-265F49096FB5}"/>
              </a:ext>
            </a:extLst>
          </p:cNvPr>
          <p:cNvSpPr txBox="1"/>
          <p:nvPr/>
        </p:nvSpPr>
        <p:spPr>
          <a:xfrm>
            <a:off x="482599" y="3659654"/>
            <a:ext cx="6540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Gotham Black" panose="02000604040000020004" pitchFamily="50" charset="0"/>
              </a:rPr>
              <a:t>Join our team!</a:t>
            </a:r>
          </a:p>
          <a:p>
            <a:pPr algn="ctr"/>
            <a:endParaRPr lang="en-CA" sz="2400" dirty="0">
              <a:latin typeface="Gotham Black" panose="02000604040000020004" pitchFamily="50" charset="0"/>
            </a:endParaRPr>
          </a:p>
          <a:p>
            <a:pPr algn="ctr"/>
            <a:r>
              <a:rPr lang="en-CA" sz="2400" dirty="0">
                <a:latin typeface="Gotham Black" panose="02000604040000020004" pitchFamily="50" charset="0"/>
              </a:rPr>
              <a:t>Marshal one hole for the </a:t>
            </a:r>
          </a:p>
          <a:p>
            <a:pPr algn="ctr"/>
            <a:r>
              <a:rPr lang="en-CA" sz="2400" dirty="0">
                <a:latin typeface="Gotham Black" panose="02000604040000020004" pitchFamily="50" charset="0"/>
              </a:rPr>
              <a:t>2025 CPKC Women’s Open </a:t>
            </a:r>
          </a:p>
          <a:p>
            <a:pPr algn="ctr"/>
            <a:r>
              <a:rPr lang="en-CA" sz="2400" dirty="0">
                <a:latin typeface="Gotham Black" panose="02000604040000020004" pitchFamily="50" charset="0"/>
              </a:rPr>
              <a:t>August 18-24, 2025 at the </a:t>
            </a:r>
          </a:p>
          <a:p>
            <a:pPr algn="ctr"/>
            <a:r>
              <a:rPr lang="en-CA" sz="2400" dirty="0" err="1">
                <a:latin typeface="Gotham Black" panose="02000604040000020004" pitchFamily="50" charset="0"/>
              </a:rPr>
              <a:t>Mississaugua</a:t>
            </a:r>
            <a:r>
              <a:rPr lang="en-CA" sz="2400" dirty="0">
                <a:latin typeface="Gotham Black" panose="02000604040000020004" pitchFamily="50" charset="0"/>
              </a:rPr>
              <a:t> Golf and Country Club</a:t>
            </a:r>
          </a:p>
        </p:txBody>
      </p:sp>
    </p:spTree>
    <p:extLst>
      <p:ext uri="{BB962C8B-B14F-4D97-AF65-F5344CB8AC3E}">
        <p14:creationId xmlns:p14="http://schemas.microsoft.com/office/powerpoint/2010/main" val="1919702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A299D0-E6E5-A84C-14E2-2A35E17F39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44" t="62684" r="38333" b="10303"/>
          <a:stretch/>
        </p:blipFill>
        <p:spPr>
          <a:xfrm>
            <a:off x="676894" y="-2"/>
            <a:ext cx="11515106" cy="6858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F6110F-C7B5-D51D-A00C-4714F9B50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9" name="Picture 8" descr="A logo of a golf club&#10;&#10;Description automatically generated">
            <a:extLst>
              <a:ext uri="{FF2B5EF4-FFF2-40B4-BE49-F238E27FC236}">
                <a16:creationId xmlns:a16="http://schemas.microsoft.com/office/drawing/2014/main" id="{8EF312A9-5EAA-9A6E-46E7-95E804E00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47" y="1947341"/>
            <a:ext cx="2757055" cy="2953987"/>
          </a:xfrm>
          <a:prstGeom prst="rect">
            <a:avLst/>
          </a:prstGeom>
        </p:spPr>
      </p:pic>
      <p:sp>
        <p:nvSpPr>
          <p:cNvPr id="4" name="object 7">
            <a:extLst>
              <a:ext uri="{FF2B5EF4-FFF2-40B4-BE49-F238E27FC236}">
                <a16:creationId xmlns:a16="http://schemas.microsoft.com/office/drawing/2014/main" id="{29BEF3A9-FB1B-4C00-B191-3A3913627C6E}"/>
              </a:ext>
            </a:extLst>
          </p:cNvPr>
          <p:cNvSpPr txBox="1"/>
          <p:nvPr/>
        </p:nvSpPr>
        <p:spPr>
          <a:xfrm>
            <a:off x="5252768" y="6038807"/>
            <a:ext cx="168646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kumimoji="0" lang="en-CA" sz="1200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Tee-it-up with us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E756277-8698-EB4F-4D42-1A246F5B3F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77766" y="5511800"/>
            <a:ext cx="1054211" cy="4064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C738C8D-167E-802E-9ACB-2765894AB212}"/>
              </a:ext>
            </a:extLst>
          </p:cNvPr>
          <p:cNvGrpSpPr/>
          <p:nvPr/>
        </p:nvGrpSpPr>
        <p:grpSpPr>
          <a:xfrm>
            <a:off x="5344514" y="6335135"/>
            <a:ext cx="1598124" cy="213506"/>
            <a:chOff x="5271585" y="6335135"/>
            <a:chExt cx="1598124" cy="213506"/>
          </a:xfrm>
        </p:grpSpPr>
        <p:pic>
          <p:nvPicPr>
            <p:cNvPr id="7" name="Graphic 6">
              <a:hlinkClick r:id="rId7"/>
              <a:extLst>
                <a:ext uri="{FF2B5EF4-FFF2-40B4-BE49-F238E27FC236}">
                  <a16:creationId xmlns:a16="http://schemas.microsoft.com/office/drawing/2014/main" id="{FB22BE17-A7F5-58A8-DAC4-B51B1ADF7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37225" y="6351151"/>
              <a:ext cx="197490" cy="197490"/>
            </a:xfrm>
            <a:prstGeom prst="rect">
              <a:avLst/>
            </a:prstGeom>
          </p:spPr>
        </p:pic>
        <p:pic>
          <p:nvPicPr>
            <p:cNvPr id="8" name="Graphic 7">
              <a:hlinkClick r:id="rId10"/>
              <a:extLst>
                <a:ext uri="{FF2B5EF4-FFF2-40B4-BE49-F238E27FC236}">
                  <a16:creationId xmlns:a16="http://schemas.microsoft.com/office/drawing/2014/main" id="{6BBD6516-8BC7-944C-2DF4-2E5A40602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271585" y="6351438"/>
              <a:ext cx="175546" cy="186518"/>
            </a:xfrm>
            <a:prstGeom prst="rect">
              <a:avLst/>
            </a:prstGeom>
          </p:spPr>
        </p:pic>
        <p:pic>
          <p:nvPicPr>
            <p:cNvPr id="10" name="Graphic 9">
              <a:hlinkClick r:id="rId13"/>
              <a:extLst>
                <a:ext uri="{FF2B5EF4-FFF2-40B4-BE49-F238E27FC236}">
                  <a16:creationId xmlns:a16="http://schemas.microsoft.com/office/drawing/2014/main" id="{07CEAB8B-82AD-54B0-2762-3D4FC7517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389909" y="6335135"/>
              <a:ext cx="207896" cy="207896"/>
            </a:xfrm>
            <a:prstGeom prst="rect">
              <a:avLst/>
            </a:prstGeom>
          </p:spPr>
        </p:pic>
        <p:pic>
          <p:nvPicPr>
            <p:cNvPr id="11" name="Graphic 10">
              <a:hlinkClick r:id="rId16"/>
              <a:extLst>
                <a:ext uri="{FF2B5EF4-FFF2-40B4-BE49-F238E27FC236}">
                  <a16:creationId xmlns:a16="http://schemas.microsoft.com/office/drawing/2014/main" id="{D9558202-513D-1C55-76D2-1C00E8AB1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694163" y="6351717"/>
              <a:ext cx="175546" cy="175546"/>
            </a:xfrm>
            <a:prstGeom prst="rect">
              <a:avLst/>
            </a:prstGeom>
          </p:spPr>
        </p:pic>
        <p:pic>
          <p:nvPicPr>
            <p:cNvPr id="12" name="Graphic 11">
              <a:hlinkClick r:id="rId19"/>
              <a:extLst>
                <a:ext uri="{FF2B5EF4-FFF2-40B4-BE49-F238E27FC236}">
                  <a16:creationId xmlns:a16="http://schemas.microsoft.com/office/drawing/2014/main" id="{BA94534E-C24C-96BB-3D5C-126F199EB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087876" y="6356200"/>
              <a:ext cx="228600" cy="177800"/>
            </a:xfrm>
            <a:prstGeom prst="rect">
              <a:avLst/>
            </a:prstGeom>
          </p:spPr>
        </p:pic>
        <p:pic>
          <p:nvPicPr>
            <p:cNvPr id="13" name="Graphic 12">
              <a:hlinkClick r:id="rId22"/>
              <a:extLst>
                <a:ext uri="{FF2B5EF4-FFF2-40B4-BE49-F238E27FC236}">
                  <a16:creationId xmlns:a16="http://schemas.microsoft.com/office/drawing/2014/main" id="{A187A4D2-2987-F842-DCFC-A1B9E3F55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5817114" y="6351151"/>
              <a:ext cx="228600" cy="177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655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ack, black and white, fog, darkness&#10;&#10;Description automatically generated">
            <a:extLst>
              <a:ext uri="{FF2B5EF4-FFF2-40B4-BE49-F238E27FC236}">
                <a16:creationId xmlns:a16="http://schemas.microsoft.com/office/drawing/2014/main" id="{B703A2A3-4271-89D9-C5DB-8AC3FA261A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B8AACFA-EA49-AA2C-F97F-1E07F59913E6}"/>
              </a:ext>
            </a:extLst>
          </p:cNvPr>
          <p:cNvSpPr txBox="1">
            <a:spLocks/>
          </p:cNvSpPr>
          <p:nvPr/>
        </p:nvSpPr>
        <p:spPr>
          <a:xfrm>
            <a:off x="686874" y="666724"/>
            <a:ext cx="5409126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Responsibility of your club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2F05425-38D0-5791-188C-1AD78CAAA8D2}"/>
              </a:ext>
            </a:extLst>
          </p:cNvPr>
          <p:cNvSpPr txBox="1">
            <a:spLocks/>
          </p:cNvSpPr>
          <p:nvPr/>
        </p:nvSpPr>
        <p:spPr>
          <a:xfrm>
            <a:off x="704046" y="1709912"/>
            <a:ext cx="5351196" cy="374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4040000020004" pitchFamily="50" charset="0"/>
              </a:rPr>
              <a:t>Recruit 20 volunteers from the members, families, and friends of your club. These volunteers must register in the volunteer registration system. 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Select one person to serve as the Hole Captain and be the main point of contact for the group.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Manage the marshalling of a designated hole during tournament week. 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Participate as part of the Marshal team and with the </a:t>
            </a:r>
            <a:r>
              <a:rPr lang="en-CA" sz="1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Mississaugua</a:t>
            </a: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4040000020004" pitchFamily="50" charset="0"/>
              </a:rPr>
              <a:t> Marshal Committee Chair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B8A0964C-DB2E-E396-6FF3-86C9E84308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45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ack, black and white, fog, darkness&#10;&#10;Description automatically generated">
            <a:extLst>
              <a:ext uri="{FF2B5EF4-FFF2-40B4-BE49-F238E27FC236}">
                <a16:creationId xmlns:a16="http://schemas.microsoft.com/office/drawing/2014/main" id="{7AD1E3CE-E223-EF12-05EA-8973D2BBB3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2F05425-38D0-5791-188C-1AD78CAAA8D2}"/>
              </a:ext>
            </a:extLst>
          </p:cNvPr>
          <p:cNvSpPr txBox="1">
            <a:spLocks/>
          </p:cNvSpPr>
          <p:nvPr/>
        </p:nvSpPr>
        <p:spPr>
          <a:xfrm>
            <a:off x="704046" y="1709912"/>
            <a:ext cx="5771182" cy="4481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Manage the group volunteers who marshal the selected Hole. </a:t>
            </a:r>
          </a:p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Act as the contact between your group and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Mississaugua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 Marshall Committee Chair, MMCC.</a:t>
            </a:r>
          </a:p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Develop volunteer assignments. </a:t>
            </a:r>
          </a:p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Determining availability and schedule volunteers. </a:t>
            </a:r>
          </a:p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Orient volunteers before the tournament to the specific hole.</a:t>
            </a:r>
          </a:p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Supervise volunteers during the tournament</a:t>
            </a:r>
          </a:p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Ensure volunteers are rotated appropriately on the hole and that volunteers receive appropriate breaks during their shift.</a:t>
            </a:r>
          </a:p>
          <a:p>
            <a:pPr marL="182880" marR="0" lvl="2" indent="-182880" algn="l" defTabSz="914400" rtl="0" eaLnBrk="1" fontAlgn="auto" latinLnBrk="0" hangingPunct="1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Discuss issues and concerns with MMCC and Area Captain.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8AACFA-EA49-AA2C-F97F-1E07F59913E6}"/>
              </a:ext>
            </a:extLst>
          </p:cNvPr>
          <p:cNvSpPr txBox="1">
            <a:spLocks/>
          </p:cNvSpPr>
          <p:nvPr/>
        </p:nvSpPr>
        <p:spPr>
          <a:xfrm>
            <a:off x="686874" y="666724"/>
            <a:ext cx="5409126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Hole Captain </a:t>
            </a:r>
          </a:p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Role &amp; Responsibility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8B8B41C0-1C3F-74EA-4159-8E1B5C79F0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52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lack, black and white, fog, darkness&#10;&#10;Description automatically generated">
            <a:extLst>
              <a:ext uri="{FF2B5EF4-FFF2-40B4-BE49-F238E27FC236}">
                <a16:creationId xmlns:a16="http://schemas.microsoft.com/office/drawing/2014/main" id="{3EEB9DB6-8D74-0610-3B20-DE67A0A8F7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9A594402-DC29-7A72-3383-A80A96C43AB9}"/>
              </a:ext>
            </a:extLst>
          </p:cNvPr>
          <p:cNvSpPr txBox="1">
            <a:spLocks/>
          </p:cNvSpPr>
          <p:nvPr/>
        </p:nvSpPr>
        <p:spPr>
          <a:xfrm>
            <a:off x="704045" y="1709912"/>
            <a:ext cx="6563307" cy="374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Appointed by the Host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Mississaugua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 Golf &amp; Country Club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Assigned several holes to support each Hole Captain on the assigned hole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Onsite throughout the tournament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Drive around and liaison with the Hole Captains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Communicate with the Hole Captains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Troubleshoot problems and issues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Find the appropriate resource for problems as communicated from the Hole Captains</a:t>
            </a:r>
          </a:p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 Book" panose="02000604040000020004" pitchFamily="50" charset="0"/>
              </a:rPr>
              <a:t>Deliver water and equipment as requested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A2DDDE-B67E-1E4C-4F2C-09FF03A7765C}"/>
              </a:ext>
            </a:extLst>
          </p:cNvPr>
          <p:cNvSpPr txBox="1">
            <a:spLocks/>
          </p:cNvSpPr>
          <p:nvPr/>
        </p:nvSpPr>
        <p:spPr>
          <a:xfrm>
            <a:off x="686874" y="666724"/>
            <a:ext cx="5409126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Area Captain</a:t>
            </a:r>
          </a:p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Role and Responsibility</a:t>
            </a:r>
          </a:p>
        </p:txBody>
      </p:sp>
      <p:pic>
        <p:nvPicPr>
          <p:cNvPr id="5" name="Picture 4" descr="A close-up of logos&#10;&#10;Description automatically generated">
            <a:extLst>
              <a:ext uri="{FF2B5EF4-FFF2-40B4-BE49-F238E27FC236}">
                <a16:creationId xmlns:a16="http://schemas.microsoft.com/office/drawing/2014/main" id="{CB3A329C-2981-18C4-A389-2FAA42CA33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5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7163562-69BA-9B66-0147-5FF6380AD468}"/>
              </a:ext>
            </a:extLst>
          </p:cNvPr>
          <p:cNvSpPr txBox="1">
            <a:spLocks/>
          </p:cNvSpPr>
          <p:nvPr/>
        </p:nvSpPr>
        <p:spPr>
          <a:xfrm>
            <a:off x="6113173" y="2564352"/>
            <a:ext cx="4808112" cy="2421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3040000090004" pitchFamily="2" charset="77"/>
              </a:rPr>
              <a:t>Ensure the smooth operation of the tournament, maintaining a safe and enjoyable environment for players and spectators, and upholding the integrity of the game of golf.</a:t>
            </a:r>
            <a:endParaRPr lang="en-CA" sz="2400" dirty="0">
              <a:solidFill>
                <a:schemeClr val="tx1">
                  <a:lumMod val="85000"/>
                  <a:lumOff val="15000"/>
                </a:schemeClr>
              </a:solidFill>
              <a:latin typeface="Gotham Book" panose="02000603040000090004" pitchFamily="2" charset="77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A0E037-B0B5-AEA4-66EE-3A80BB93FB5B}"/>
              </a:ext>
            </a:extLst>
          </p:cNvPr>
          <p:cNvSpPr txBox="1">
            <a:spLocks/>
          </p:cNvSpPr>
          <p:nvPr/>
        </p:nvSpPr>
        <p:spPr>
          <a:xfrm>
            <a:off x="6096000" y="1521164"/>
            <a:ext cx="5409126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Role of a Marshal </a:t>
            </a:r>
          </a:p>
        </p:txBody>
      </p:sp>
      <p:pic>
        <p:nvPicPr>
          <p:cNvPr id="11" name="Picture 10" descr="A close-up of logos&#10;&#10;Description automatically generated">
            <a:extLst>
              <a:ext uri="{FF2B5EF4-FFF2-40B4-BE49-F238E27FC236}">
                <a16:creationId xmlns:a16="http://schemas.microsoft.com/office/drawing/2014/main" id="{2A524A2D-A0AA-3277-6CF2-DE53791F65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  <p:pic>
        <p:nvPicPr>
          <p:cNvPr id="3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73620A50-7180-35B0-4F4D-034643D029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25" y="1684682"/>
            <a:ext cx="5232953" cy="348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ack, black and white, fog, darkness&#10;&#10;Description automatically generated">
            <a:extLst>
              <a:ext uri="{FF2B5EF4-FFF2-40B4-BE49-F238E27FC236}">
                <a16:creationId xmlns:a16="http://schemas.microsoft.com/office/drawing/2014/main" id="{CF2A5FCF-649E-D404-E090-8B301A574C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5A16A82-E890-9FB9-4B93-147F00A0E7D9}"/>
              </a:ext>
            </a:extLst>
          </p:cNvPr>
          <p:cNvSpPr txBox="1">
            <a:spLocks/>
          </p:cNvSpPr>
          <p:nvPr/>
        </p:nvSpPr>
        <p:spPr>
          <a:xfrm>
            <a:off x="322434" y="912696"/>
            <a:ext cx="6138005" cy="37465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AutoNum type="arabicPeriod"/>
            </a:pPr>
            <a:r>
              <a:rPr lang="en-CA" sz="1400" i="0" dirty="0">
                <a:latin typeface="Gotham Book" panose="02000604040000020004" pitchFamily="50" charset="0"/>
              </a:rPr>
              <a:t>Player Assistance:  assist players locate their ball to help with pace of play. </a:t>
            </a:r>
          </a:p>
          <a:p>
            <a:pPr lvl="1">
              <a:lnSpc>
                <a:spcPct val="100000"/>
              </a:lnSpc>
            </a:pPr>
            <a:r>
              <a:rPr lang="en-CA" sz="1200" dirty="0">
                <a:latin typeface="Gotham Book" panose="02000604040000020004" pitchFamily="50" charset="0"/>
              </a:rPr>
              <a:t>Understand the movement of players and caddies for your hole. </a:t>
            </a:r>
          </a:p>
          <a:p>
            <a:pPr lvl="1">
              <a:lnSpc>
                <a:spcPct val="100000"/>
              </a:lnSpc>
            </a:pPr>
            <a:r>
              <a:rPr lang="en-CA" sz="1200" dirty="0">
                <a:latin typeface="Gotham Book" panose="02000604040000020004" pitchFamily="50" charset="0"/>
              </a:rPr>
              <a:t>Understand the movement of spectators around your hole. 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CA" sz="1400" i="0" dirty="0">
                <a:latin typeface="Gotham Book" panose="02000604040000020004" pitchFamily="50" charset="0"/>
              </a:rPr>
              <a:t>Crowd Control: Manage the flow of spectators, ensuring a safe distance from players with no game disruption. Direct spectators to designated viewing areas and assist with crowd management.</a:t>
            </a:r>
          </a:p>
          <a:p>
            <a:pPr lvl="1">
              <a:lnSpc>
                <a:spcPct val="100000"/>
              </a:lnSpc>
            </a:pPr>
            <a:r>
              <a:rPr lang="en-CA" sz="1200" dirty="0">
                <a:latin typeface="Gotham Book" panose="02000604040000020004" pitchFamily="50" charset="0"/>
              </a:rPr>
              <a:t>Ensure ropes on your hole are up and stakes are securely in the ground.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CA" sz="1400" i="0" dirty="0">
                <a:latin typeface="Gotham Book" panose="02000604040000020004" pitchFamily="50" charset="0"/>
              </a:rPr>
              <a:t>Course Safety: Ensure the safety of players, spectators, and other personnel on the course. </a:t>
            </a:r>
            <a:r>
              <a:rPr lang="en-CA" sz="1400" dirty="0">
                <a:latin typeface="Gotham Book" panose="02000604040000020004" pitchFamily="50" charset="0"/>
              </a:rPr>
              <a:t>I</a:t>
            </a:r>
            <a:r>
              <a:rPr lang="en-CA" sz="1400" i="0" dirty="0">
                <a:latin typeface="Gotham Book" panose="02000604040000020004" pitchFamily="50" charset="0"/>
              </a:rPr>
              <a:t>dentify potential hazards</a:t>
            </a:r>
            <a:r>
              <a:rPr lang="en-CA" sz="1400" dirty="0">
                <a:latin typeface="Gotham Book" panose="02000604040000020004" pitchFamily="50" charset="0"/>
              </a:rPr>
              <a:t> </a:t>
            </a:r>
            <a:r>
              <a:rPr lang="en-CA" sz="1400" i="0" dirty="0">
                <a:latin typeface="Gotham Book" panose="02000604040000020004" pitchFamily="50" charset="0"/>
              </a:rPr>
              <a:t>and communicate any safety concerns to tournament officials.</a:t>
            </a:r>
            <a:endParaRPr lang="en-CA" sz="1400" dirty="0">
              <a:latin typeface="Gotham Book" panose="02000604040000020004" pitchFamily="50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CA" sz="1400" i="0" dirty="0">
                <a:latin typeface="Gotham Book" panose="02000604040000020004" pitchFamily="50" charset="0"/>
              </a:rPr>
              <a:t>Communication: Act as a communication link between players, officials, and spectators.</a:t>
            </a:r>
            <a:endParaRPr lang="en-CA" sz="1400" dirty="0">
              <a:latin typeface="Gotham Book" panose="02000604040000020004" pitchFamily="50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CA" sz="1400" i="0" dirty="0">
                <a:latin typeface="Gotham Book" panose="02000604040000020004" pitchFamily="50" charset="0"/>
              </a:rPr>
              <a:t>Emergency Response: Respond to emergencies or medical incidents alerting appropriate personnel. Assist in directing emergency personnel to the location of an incident and provide support as needed.</a:t>
            </a:r>
            <a:endParaRPr lang="en-CA" sz="1400" dirty="0">
              <a:latin typeface="Gotham Book" panose="02000604040000020004" pitchFamily="50" charset="0"/>
            </a:endParaRP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CA" sz="1400" i="0" dirty="0">
                <a:latin typeface="Gotham Book" panose="02000604040000020004" pitchFamily="50" charset="0"/>
              </a:rPr>
              <a:t>Professionalism: Represent the tournament in a professional manner. Wear your volunteer uniform, maintain a positive attitude, and provide exceptional customer service to all individuals involved in the tournament.</a:t>
            </a:r>
            <a:endParaRPr lang="en-US" sz="1400" dirty="0">
              <a:latin typeface="Gotham Book" panose="02000604040000020004" pitchFamily="5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5D102F8-3699-09F2-16FF-0901D6BE8E03}"/>
              </a:ext>
            </a:extLst>
          </p:cNvPr>
          <p:cNvSpPr txBox="1">
            <a:spLocks/>
          </p:cNvSpPr>
          <p:nvPr/>
        </p:nvSpPr>
        <p:spPr>
          <a:xfrm>
            <a:off x="322434" y="188259"/>
            <a:ext cx="6184692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Overall Marshal Responsibilities</a:t>
            </a: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64E790A-EF69-5575-2C39-F8AF4C7972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6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F88F8DE-DE01-2D29-F43E-30074CA1FE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0"/>
            <a:ext cx="12180231" cy="685138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96C1D85F-9670-A08B-3B24-6DEEDEA295F8}"/>
              </a:ext>
            </a:extLst>
          </p:cNvPr>
          <p:cNvSpPr txBox="1">
            <a:spLocks/>
          </p:cNvSpPr>
          <p:nvPr/>
        </p:nvSpPr>
        <p:spPr>
          <a:xfrm>
            <a:off x="704045" y="1709912"/>
            <a:ext cx="5101331" cy="374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3040000090004" pitchFamily="2" charset="77"/>
              </a:rPr>
              <a:t>Recognition on the tee sign as the organization that has adopted the hole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Network and build relationships with club members and other volunteers.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Inside the ropes experience to watch the LPGAs best players. 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Skill Development and further education on the Game of golf.</a:t>
            </a:r>
          </a:p>
          <a:p>
            <a:pPr>
              <a:lnSpc>
                <a:spcPct val="10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Community engagement and the opportunity to give back to the game of golf.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6637AF0-660B-E782-5494-6B033D9E9C51}"/>
              </a:ext>
            </a:extLst>
          </p:cNvPr>
          <p:cNvSpPr txBox="1">
            <a:spLocks/>
          </p:cNvSpPr>
          <p:nvPr/>
        </p:nvSpPr>
        <p:spPr>
          <a:xfrm>
            <a:off x="686874" y="666724"/>
            <a:ext cx="5409126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Benefits of Adopting a Hole</a:t>
            </a:r>
          </a:p>
        </p:txBody>
      </p:sp>
      <p:pic>
        <p:nvPicPr>
          <p:cNvPr id="5" name="Picture 4" descr="A close-up of logos&#10;&#10;Description automatically generated">
            <a:extLst>
              <a:ext uri="{FF2B5EF4-FFF2-40B4-BE49-F238E27FC236}">
                <a16:creationId xmlns:a16="http://schemas.microsoft.com/office/drawing/2014/main" id="{A8B3D3A8-D9C0-2C47-201B-ACF4BF38B5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56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7163562-69BA-9B66-0147-5FF6380AD468}"/>
              </a:ext>
            </a:extLst>
          </p:cNvPr>
          <p:cNvSpPr txBox="1">
            <a:spLocks/>
          </p:cNvSpPr>
          <p:nvPr/>
        </p:nvSpPr>
        <p:spPr>
          <a:xfrm>
            <a:off x="960571" y="1324831"/>
            <a:ext cx="4808112" cy="1687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All volunteers will need to register in the volunteer registration system and pay the fee. The fee covers part of the cost of the volunteer uniform package.</a:t>
            </a:r>
          </a:p>
          <a:p>
            <a:pPr>
              <a:lnSpc>
                <a:spcPct val="110000"/>
              </a:lnSpc>
            </a:pP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3040000090004" pitchFamily="2" charset="77"/>
              </a:rPr>
              <a:t>Registration system is available November 4, 202</a:t>
            </a: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4.</a:t>
            </a:r>
          </a:p>
          <a:p>
            <a:pPr lvl="1">
              <a:lnSpc>
                <a:spcPct val="110000"/>
              </a:lnSpc>
            </a:pP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3040000090004" pitchFamily="2" charset="77"/>
              </a:rPr>
              <a:t>November 4 – December 3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sz="18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3040000090004" pitchFamily="2" charset="77"/>
              </a:rPr>
              <a:t>Earlybird</a:t>
            </a: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3040000090004" pitchFamily="2" charset="77"/>
              </a:rPr>
              <a:t> price $65 </a:t>
            </a:r>
          </a:p>
          <a:p>
            <a:pPr lvl="1">
              <a:lnSpc>
                <a:spcPct val="110000"/>
              </a:lnSpc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December 4 – July 2025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ook" panose="02000603040000090004" pitchFamily="2" charset="77"/>
              </a:rPr>
              <a:t>Regular price is $80</a:t>
            </a:r>
            <a:endParaRPr lang="en-CA" sz="18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otham Book" panose="02000603040000090004" pitchFamily="2" charset="77"/>
            </a:endParaRPr>
          </a:p>
          <a:p>
            <a:pPr>
              <a:lnSpc>
                <a:spcPct val="110000"/>
              </a:lnSpc>
            </a:pP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3040000090004" pitchFamily="2" charset="77"/>
              </a:rPr>
              <a:t>All marshals need to commit to 4 shifts between the dates of August 19-24, 2025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1A0E037-B0B5-AEA4-66EE-3A80BB93FB5B}"/>
              </a:ext>
            </a:extLst>
          </p:cNvPr>
          <p:cNvSpPr txBox="1">
            <a:spLocks/>
          </p:cNvSpPr>
          <p:nvPr/>
        </p:nvSpPr>
        <p:spPr>
          <a:xfrm>
            <a:off x="1039090" y="488387"/>
            <a:ext cx="10113819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Volunteer Information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2C8C321-35AA-71CB-7EFB-E2BB7D81C70B}"/>
              </a:ext>
            </a:extLst>
          </p:cNvPr>
          <p:cNvSpPr txBox="1">
            <a:spLocks/>
          </p:cNvSpPr>
          <p:nvPr/>
        </p:nvSpPr>
        <p:spPr>
          <a:xfrm>
            <a:off x="6236042" y="1324831"/>
            <a:ext cx="4808112" cy="4060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ook" panose="02000604040000020004" pitchFamily="50" charset="0"/>
              </a:rPr>
              <a:t>Volunteer package includes: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Official Volunteer </a:t>
            </a:r>
            <a:r>
              <a:rPr lang="en-CA" sz="1800" b="0" i="0" u="none" strike="noStrike" dirty="0" err="1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Levelwear</a:t>
            </a: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 Polo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Official Volunteer </a:t>
            </a:r>
            <a:r>
              <a:rPr lang="en-CA" sz="1800" b="0" i="0" u="none" strike="noStrike" dirty="0" err="1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Levelwear</a:t>
            </a: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 Hat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Drawstring Bag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Lanyard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Volunteer Accreditation – allows access all tournament week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Weekly Guest Pass – transferrable day to day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Week long parking pass​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Pin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Invitation to Volunteer Appreciation Party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Gotham Book" panose="02000604040000020004" pitchFamily="50" charset="0"/>
              </a:rPr>
              <a:t>​</a:t>
            </a:r>
          </a:p>
          <a:p>
            <a:pPr algn="l" rtl="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sz="1800" b="0" i="0" u="none" strike="noStrike" dirty="0">
                <a:solidFill>
                  <a:srgbClr val="262626"/>
                </a:solidFill>
                <a:effectLst/>
                <a:latin typeface="Gotham Book" panose="02000604040000020004" pitchFamily="50" charset="0"/>
              </a:rPr>
              <a:t>Meal Voucher for each shift worked</a:t>
            </a:r>
            <a:endParaRPr lang="en-US" sz="1800" b="0" i="0" dirty="0">
              <a:solidFill>
                <a:srgbClr val="000000"/>
              </a:solidFill>
              <a:effectLst/>
              <a:latin typeface="Gotham Book" panose="02000604040000020004" pitchFamily="50" charset="0"/>
            </a:endParaRPr>
          </a:p>
        </p:txBody>
      </p:sp>
      <p:pic>
        <p:nvPicPr>
          <p:cNvPr id="4" name="Picture 3" descr="A close-up of logos&#10;&#10;Description automatically generated">
            <a:extLst>
              <a:ext uri="{FF2B5EF4-FFF2-40B4-BE49-F238E27FC236}">
                <a16:creationId xmlns:a16="http://schemas.microsoft.com/office/drawing/2014/main" id="{692DDCA9-B94C-148A-C45A-5590DF0552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2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ack, black and white, fog, darkness&#10;&#10;Description automatically generated">
            <a:extLst>
              <a:ext uri="{FF2B5EF4-FFF2-40B4-BE49-F238E27FC236}">
                <a16:creationId xmlns:a16="http://schemas.microsoft.com/office/drawing/2014/main" id="{F2BFEEE9-AD61-1EF5-1B57-E0CA4D195F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2F05425-38D0-5791-188C-1AD78CAAA8D2}"/>
              </a:ext>
            </a:extLst>
          </p:cNvPr>
          <p:cNvSpPr txBox="1">
            <a:spLocks/>
          </p:cNvSpPr>
          <p:nvPr/>
        </p:nvSpPr>
        <p:spPr>
          <a:xfrm>
            <a:off x="704046" y="1709912"/>
            <a:ext cx="5547898" cy="3746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CA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tham Black" panose="02000604040000020004" pitchFamily="50" charset="0"/>
              </a:rPr>
              <a:t>Complete the adopt-a-hole intent form and submit to Donna or Hannah.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rPr>
              <a:t>Donna - </a:t>
            </a:r>
            <a:r>
              <a:rPr lang="en-CA" sz="1800" u="sng" dirty="0">
                <a:solidFill>
                  <a:srgbClr val="000000"/>
                </a:solidFill>
                <a:effectLst/>
                <a:latin typeface="Gotham Black" panose="02000604040000020004" pitchFamily="50" charset="0"/>
                <a:ea typeface="Aptos" panose="020B0004020202020204" pitchFamily="34" charset="0"/>
                <a:cs typeface="Aptos" panose="020B0004020202020204" pitchFamily="34" charset="0"/>
                <a:hlinkClick r:id="rId4"/>
              </a:rPr>
              <a:t>donna@donnascully.ca</a:t>
            </a:r>
            <a:endParaRPr lang="en-CA" sz="1800" dirty="0">
              <a:solidFill>
                <a:schemeClr val="tx1">
                  <a:lumMod val="85000"/>
                  <a:lumOff val="15000"/>
                </a:schemeClr>
              </a:solidFill>
              <a:latin typeface="Gotham Black" panose="02000604040000020004" pitchFamily="50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rPr>
              <a:t>Hannah - 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  <a:hlinkClick r:id="rId5"/>
              </a:rPr>
              <a:t>hdaniels@golfcanada.ca</a:t>
            </a:r>
            <a:r>
              <a:rPr lang="de-DE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Gotham Black" panose="02000604040000020004" pitchFamily="50" charset="0"/>
              </a:rPr>
              <a:t> </a:t>
            </a:r>
            <a:endParaRPr lang="en-CA" sz="1800" dirty="0">
              <a:solidFill>
                <a:schemeClr val="tx1">
                  <a:lumMod val="85000"/>
                  <a:lumOff val="15000"/>
                </a:schemeClr>
              </a:solidFill>
              <a:latin typeface="Gotham Black" panose="02000604040000020004" pitchFamily="50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8AACFA-EA49-AA2C-F97F-1E07F59913E6}"/>
              </a:ext>
            </a:extLst>
          </p:cNvPr>
          <p:cNvSpPr txBox="1">
            <a:spLocks/>
          </p:cNvSpPr>
          <p:nvPr/>
        </p:nvSpPr>
        <p:spPr>
          <a:xfrm>
            <a:off x="686874" y="666724"/>
            <a:ext cx="5409126" cy="724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10230"/>
                </a:solidFill>
                <a:latin typeface="Gotham Black" panose="02000604040000020004" pitchFamily="50" charset="0"/>
                <a:cs typeface="Gotham Medium" pitchFamily="2" charset="0"/>
              </a:rPr>
              <a:t>Ready to Adopt a Hole?</a:t>
            </a:r>
          </a:p>
        </p:txBody>
      </p:sp>
      <p:pic>
        <p:nvPicPr>
          <p:cNvPr id="5" name="Picture 4" descr="A close-up of logos&#10;&#10;Description automatically generated">
            <a:extLst>
              <a:ext uri="{FF2B5EF4-FFF2-40B4-BE49-F238E27FC236}">
                <a16:creationId xmlns:a16="http://schemas.microsoft.com/office/drawing/2014/main" id="{68692414-1771-9043-EBB4-0F72B7F956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3234" y="5967978"/>
            <a:ext cx="4400282" cy="92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9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10230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 2013 - 2022">
  <a:themeElements>
    <a:clrScheme name="Golf Canada">
      <a:dk1>
        <a:srgbClr val="000000"/>
      </a:dk1>
      <a:lt1>
        <a:srgbClr val="FFFFFF"/>
      </a:lt1>
      <a:dk2>
        <a:srgbClr val="191919"/>
      </a:dk2>
      <a:lt2>
        <a:srgbClr val="FFFFFF"/>
      </a:lt2>
      <a:accent1>
        <a:srgbClr val="D53493"/>
      </a:accent1>
      <a:accent2>
        <a:srgbClr val="008ECC"/>
      </a:accent2>
      <a:accent3>
        <a:srgbClr val="3AAA48"/>
      </a:accent3>
      <a:accent4>
        <a:srgbClr val="E9A12E"/>
      </a:accent4>
      <a:accent5>
        <a:srgbClr val="D7222A"/>
      </a:accent5>
      <a:accent6>
        <a:srgbClr val="191919"/>
      </a:accent6>
      <a:hlink>
        <a:srgbClr val="D7222A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715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Bebas Neue Regular</vt:lpstr>
      <vt:lpstr>Calibri</vt:lpstr>
      <vt:lpstr>Calibri Light</vt:lpstr>
      <vt:lpstr>Gotham Black</vt:lpstr>
      <vt:lpstr>Gotham Book</vt:lpstr>
      <vt:lpstr>Helvetica Neue</vt:lpstr>
      <vt:lpstr>Open Sans</vt:lpstr>
      <vt:lpstr>Roboto</vt:lpstr>
      <vt:lpstr>Office Theme</vt:lpstr>
      <vt:lpstr>1_Office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Humeniuk</dc:creator>
  <cp:lastModifiedBy>Leanne Schellenberg</cp:lastModifiedBy>
  <cp:revision>40</cp:revision>
  <dcterms:created xsi:type="dcterms:W3CDTF">2023-02-16T16:43:45Z</dcterms:created>
  <dcterms:modified xsi:type="dcterms:W3CDTF">2024-09-24T17:02:28Z</dcterms:modified>
</cp:coreProperties>
</file>